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18"/>
  </p:notesMasterIdLst>
  <p:sldIdLst>
    <p:sldId id="404" r:id="rId2"/>
    <p:sldId id="416" r:id="rId3"/>
    <p:sldId id="417" r:id="rId4"/>
    <p:sldId id="418" r:id="rId5"/>
    <p:sldId id="419" r:id="rId6"/>
    <p:sldId id="405" r:id="rId7"/>
    <p:sldId id="406" r:id="rId8"/>
    <p:sldId id="407" r:id="rId9"/>
    <p:sldId id="408" r:id="rId10"/>
    <p:sldId id="409" r:id="rId11"/>
    <p:sldId id="410" r:id="rId12"/>
    <p:sldId id="411" r:id="rId13"/>
    <p:sldId id="412" r:id="rId14"/>
    <p:sldId id="415" r:id="rId15"/>
    <p:sldId id="413" r:id="rId16"/>
    <p:sldId id="414"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1pPr>
    <a:lvl2pPr marL="457200"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2pPr>
    <a:lvl3pPr marL="914400"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3pPr>
    <a:lvl4pPr marL="1371600"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4pPr>
    <a:lvl5pPr marL="1828800" algn="l" rtl="0" eaLnBrk="0" fontAlgn="base" hangingPunct="0">
      <a:spcBef>
        <a:spcPct val="0"/>
      </a:spcBef>
      <a:spcAft>
        <a:spcPct val="0"/>
      </a:spcAft>
      <a:defRPr kern="1200">
        <a:solidFill>
          <a:schemeClr val="tx1"/>
        </a:solidFill>
        <a:latin typeface="Arial" charset="0"/>
        <a:ea typeface="Lucida Sans Unicode" pitchFamily="34" charset="0"/>
        <a:cs typeface="Lucida Sans Unicode" pitchFamily="34" charset="0"/>
      </a:defRPr>
    </a:lvl5pPr>
    <a:lvl6pPr marL="2286000" algn="l" defTabSz="914400" rtl="0" eaLnBrk="1" latinLnBrk="0" hangingPunct="1">
      <a:defRPr kern="1200">
        <a:solidFill>
          <a:schemeClr val="tx1"/>
        </a:solidFill>
        <a:latin typeface="Arial" charset="0"/>
        <a:ea typeface="Lucida Sans Unicode" pitchFamily="34" charset="0"/>
        <a:cs typeface="Lucida Sans Unicode" pitchFamily="34" charset="0"/>
      </a:defRPr>
    </a:lvl6pPr>
    <a:lvl7pPr marL="2743200" algn="l" defTabSz="914400" rtl="0" eaLnBrk="1" latinLnBrk="0" hangingPunct="1">
      <a:defRPr kern="1200">
        <a:solidFill>
          <a:schemeClr val="tx1"/>
        </a:solidFill>
        <a:latin typeface="Arial" charset="0"/>
        <a:ea typeface="Lucida Sans Unicode" pitchFamily="34" charset="0"/>
        <a:cs typeface="Lucida Sans Unicode" pitchFamily="34" charset="0"/>
      </a:defRPr>
    </a:lvl7pPr>
    <a:lvl8pPr marL="3200400" algn="l" defTabSz="914400" rtl="0" eaLnBrk="1" latinLnBrk="0" hangingPunct="1">
      <a:defRPr kern="1200">
        <a:solidFill>
          <a:schemeClr val="tx1"/>
        </a:solidFill>
        <a:latin typeface="Arial" charset="0"/>
        <a:ea typeface="Lucida Sans Unicode" pitchFamily="34" charset="0"/>
        <a:cs typeface="Lucida Sans Unicode" pitchFamily="34" charset="0"/>
      </a:defRPr>
    </a:lvl8pPr>
    <a:lvl9pPr marL="3657600" algn="l" defTabSz="914400" rtl="0" eaLnBrk="1" latinLnBrk="0" hangingPunct="1">
      <a:defRPr kern="1200">
        <a:solidFill>
          <a:schemeClr val="tx1"/>
        </a:solidFill>
        <a:latin typeface="Arial" charset="0"/>
        <a:ea typeface="Lucida Sans Unicode" pitchFamily="34" charset="0"/>
        <a:cs typeface="Lucida Sans Unicode"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832"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6E1B5790-5C7E-48A5-8674-8FF12E84AB1B}" type="datetimeFigureOut">
              <a:rPr lang="en-US"/>
              <a:pPr>
                <a:defRPr/>
              </a:pPr>
              <a:t>3/31/2021</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EE6E1056-6C0C-4524-BE28-0E6F134A5D68}" type="slidenum">
              <a:rPr lang="en-IN" altLang="en-US"/>
              <a:pPr/>
              <a:t>‹#›</a:t>
            </a:fld>
            <a:endParaRPr lang="en-IN" altLang="en-US"/>
          </a:p>
        </p:txBody>
      </p:sp>
    </p:spTree>
    <p:extLst>
      <p:ext uri="{BB962C8B-B14F-4D97-AF65-F5344CB8AC3E}">
        <p14:creationId xmlns:p14="http://schemas.microsoft.com/office/powerpoint/2010/main" val="3811658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a:t>Click to edit Master title style</a:t>
            </a:r>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a:t>Click to edit Master subtitle style</a:t>
            </a:r>
          </a:p>
        </p:txBody>
      </p:sp>
      <p:sp>
        <p:nvSpPr>
          <p:cNvPr id="4" name="Rectangle 5"/>
          <p:cNvSpPr>
            <a:spLocks noGrp="1" noChangeArrowheads="1"/>
          </p:cNvSpPr>
          <p:nvPr>
            <p:ph type="sldNum" idx="10"/>
          </p:nvPr>
        </p:nvSpPr>
        <p:spPr>
          <a:ln/>
        </p:spPr>
        <p:txBody>
          <a:bodyPr/>
          <a:lstStyle>
            <a:lvl1pPr>
              <a:defRPr/>
            </a:lvl1pPr>
          </a:lstStyle>
          <a:p>
            <a:fld id="{B670BCFE-8364-4EC2-A091-FC948FE69241}" type="slidenum">
              <a:rPr lang="en-IN" altLang="en-US"/>
              <a:pPr/>
              <a:t>‹#›</a:t>
            </a:fld>
            <a:endParaRPr lang="en-IN" altLang="en-US"/>
          </a:p>
        </p:txBody>
      </p:sp>
    </p:spTree>
  </p:cSld>
  <p:clrMapOvr>
    <a:masterClrMapping/>
  </p:clrMapOvr>
  <p:transition advClick="0" advTm="214725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fld id="{51311423-5424-4228-B90A-E109B72A35E6}" type="slidenum">
              <a:rPr lang="en-IN" altLang="en-US"/>
              <a:pPr/>
              <a:t>‹#›</a:t>
            </a:fld>
            <a:endParaRPr lang="en-IN" altLang="en-US"/>
          </a:p>
        </p:txBody>
      </p:sp>
    </p:spTree>
  </p:cSld>
  <p:clrMapOvr>
    <a:masterClrMapping/>
  </p:clrMapOvr>
  <p:transition advClick="0" advTm="214725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6160" y="273629"/>
            <a:ext cx="2026080" cy="573468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6481" y="273629"/>
            <a:ext cx="5941440" cy="57346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fld id="{6158C73C-BFB5-498E-A57E-AB31B9516388}" type="slidenum">
              <a:rPr lang="en-IN" altLang="en-US"/>
              <a:pPr/>
              <a:t>‹#›</a:t>
            </a:fld>
            <a:endParaRPr lang="en-IN" altLang="en-US"/>
          </a:p>
        </p:txBody>
      </p:sp>
    </p:spTree>
  </p:cSld>
  <p:clrMapOvr>
    <a:masterClrMapping/>
  </p:clrMapOvr>
  <p:transition advClick="0" advTm="214725500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105760" cy="1022507"/>
          </a:xfrm>
        </p:spPr>
        <p:txBody>
          <a:bodyPr/>
          <a:lstStyle/>
          <a:p>
            <a:r>
              <a:rPr lang="en-US"/>
              <a:t>Click to edit Master title style</a:t>
            </a:r>
          </a:p>
        </p:txBody>
      </p:sp>
      <p:sp>
        <p:nvSpPr>
          <p:cNvPr id="3" name="Rectangle 5"/>
          <p:cNvSpPr>
            <a:spLocks noGrp="1" noChangeArrowheads="1"/>
          </p:cNvSpPr>
          <p:nvPr>
            <p:ph type="sldNum" idx="10"/>
          </p:nvPr>
        </p:nvSpPr>
        <p:spPr>
          <a:ln/>
        </p:spPr>
        <p:txBody>
          <a:bodyPr/>
          <a:lstStyle>
            <a:lvl1pPr>
              <a:defRPr/>
            </a:lvl1pPr>
          </a:lstStyle>
          <a:p>
            <a:fld id="{5F00542B-DD3B-42BF-B444-389EE1D47193}" type="slidenum">
              <a:rPr lang="en-IN" altLang="en-US"/>
              <a:pPr/>
              <a:t>‹#›</a:t>
            </a:fld>
            <a:endParaRPr lang="en-IN" altLang="en-US"/>
          </a:p>
        </p:txBody>
      </p:sp>
    </p:spTree>
  </p:cSld>
  <p:clrMapOvr>
    <a:masterClrMapping/>
  </p:clrMapOvr>
  <p:transition advClick="0" advTm="214725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idx="10"/>
          </p:nvPr>
        </p:nvSpPr>
        <p:spPr>
          <a:ln/>
        </p:spPr>
        <p:txBody>
          <a:bodyPr/>
          <a:lstStyle>
            <a:lvl1pPr>
              <a:defRPr/>
            </a:lvl1pPr>
          </a:lstStyle>
          <a:p>
            <a:fld id="{3A57E6BA-5E58-4C84-B92C-560D8C7ACE7F}" type="slidenum">
              <a:rPr lang="en-IN" altLang="en-US"/>
              <a:pPr/>
              <a:t>‹#›</a:t>
            </a:fld>
            <a:endParaRPr lang="en-IN" altLang="en-US"/>
          </a:p>
        </p:txBody>
      </p:sp>
    </p:spTree>
  </p:cSld>
  <p:clrMapOvr>
    <a:masterClrMapping/>
  </p:clrMapOvr>
  <p:transition advClick="0" advTm="214725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a:t>Click to edit Master text styles</a:t>
            </a:r>
          </a:p>
        </p:txBody>
      </p:sp>
      <p:sp>
        <p:nvSpPr>
          <p:cNvPr id="4" name="Rectangle 5"/>
          <p:cNvSpPr>
            <a:spLocks noGrp="1" noChangeArrowheads="1"/>
          </p:cNvSpPr>
          <p:nvPr>
            <p:ph type="sldNum" idx="10"/>
          </p:nvPr>
        </p:nvSpPr>
        <p:spPr>
          <a:ln/>
        </p:spPr>
        <p:txBody>
          <a:bodyPr/>
          <a:lstStyle>
            <a:lvl1pPr>
              <a:defRPr/>
            </a:lvl1pPr>
          </a:lstStyle>
          <a:p>
            <a:fld id="{B8354216-5D86-4E70-B3FB-EF9254565C61}" type="slidenum">
              <a:rPr lang="en-IN" altLang="en-US"/>
              <a:pPr/>
              <a:t>‹#›</a:t>
            </a:fld>
            <a:endParaRPr lang="en-IN" altLang="en-US"/>
          </a:p>
        </p:txBody>
      </p:sp>
    </p:spTree>
  </p:cSld>
  <p:clrMapOvr>
    <a:masterClrMapping/>
  </p:clrMapOvr>
  <p:transition advClick="0" advTm="214725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6481" y="1604329"/>
            <a:ext cx="3983040" cy="440398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7760" y="1604329"/>
            <a:ext cx="3984480" cy="440398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10"/>
          </p:nvPr>
        </p:nvSpPr>
        <p:spPr>
          <a:ln/>
        </p:spPr>
        <p:txBody>
          <a:bodyPr/>
          <a:lstStyle>
            <a:lvl1pPr>
              <a:defRPr/>
            </a:lvl1pPr>
          </a:lstStyle>
          <a:p>
            <a:fld id="{2A99BCAE-ED65-4B87-BE6B-4B38E2552828}" type="slidenum">
              <a:rPr lang="en-IN" altLang="en-US"/>
              <a:pPr/>
              <a:t>‹#›</a:t>
            </a:fld>
            <a:endParaRPr lang="en-IN" altLang="en-US"/>
          </a:p>
        </p:txBody>
      </p:sp>
    </p:spTree>
  </p:cSld>
  <p:clrMapOvr>
    <a:masterClrMapping/>
  </p:clrMapOvr>
  <p:transition advClick="0" advTm="214725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idx="10"/>
          </p:nvPr>
        </p:nvSpPr>
        <p:spPr>
          <a:ln/>
        </p:spPr>
        <p:txBody>
          <a:bodyPr/>
          <a:lstStyle>
            <a:lvl1pPr>
              <a:defRPr/>
            </a:lvl1pPr>
          </a:lstStyle>
          <a:p>
            <a:fld id="{5F33FBBE-6B37-412F-9117-996A881364D0}" type="slidenum">
              <a:rPr lang="en-IN" altLang="en-US"/>
              <a:pPr/>
              <a:t>‹#›</a:t>
            </a:fld>
            <a:endParaRPr lang="en-IN" altLang="en-US"/>
          </a:p>
        </p:txBody>
      </p:sp>
    </p:spTree>
  </p:cSld>
  <p:clrMapOvr>
    <a:masterClrMapping/>
  </p:clrMapOvr>
  <p:transition advClick="0" advTm="214725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idx="10"/>
          </p:nvPr>
        </p:nvSpPr>
        <p:spPr>
          <a:ln/>
        </p:spPr>
        <p:txBody>
          <a:bodyPr/>
          <a:lstStyle>
            <a:lvl1pPr>
              <a:defRPr/>
            </a:lvl1pPr>
          </a:lstStyle>
          <a:p>
            <a:fld id="{656DBCD8-40B0-4118-8263-A3803F956185}" type="slidenum">
              <a:rPr lang="en-IN" altLang="en-US"/>
              <a:pPr/>
              <a:t>‹#›</a:t>
            </a:fld>
            <a:endParaRPr lang="en-IN" altLang="en-US"/>
          </a:p>
        </p:txBody>
      </p:sp>
    </p:spTree>
  </p:cSld>
  <p:clrMapOvr>
    <a:masterClrMapping/>
  </p:clrMapOvr>
  <p:transition advClick="0" advTm="214725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fld id="{33F18BBC-8B93-484F-BCC5-DC2248E1C549}" type="slidenum">
              <a:rPr lang="en-IN" altLang="en-US"/>
              <a:pPr/>
              <a:t>‹#›</a:t>
            </a:fld>
            <a:endParaRPr lang="en-IN" altLang="en-US"/>
          </a:p>
        </p:txBody>
      </p:sp>
    </p:spTree>
  </p:cSld>
  <p:clrMapOvr>
    <a:masterClrMapping/>
  </p:clrMapOvr>
  <p:transition advClick="0" advTm="214725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a:t>Click to edit Master text styles</a:t>
            </a:r>
          </a:p>
        </p:txBody>
      </p:sp>
      <p:sp>
        <p:nvSpPr>
          <p:cNvPr id="5" name="Rectangle 5"/>
          <p:cNvSpPr>
            <a:spLocks noGrp="1" noChangeArrowheads="1"/>
          </p:cNvSpPr>
          <p:nvPr>
            <p:ph type="sldNum" idx="10"/>
          </p:nvPr>
        </p:nvSpPr>
        <p:spPr>
          <a:ln/>
        </p:spPr>
        <p:txBody>
          <a:bodyPr/>
          <a:lstStyle>
            <a:lvl1pPr>
              <a:defRPr/>
            </a:lvl1pPr>
          </a:lstStyle>
          <a:p>
            <a:fld id="{B1377119-09ED-46AC-8343-9C4B528293FE}" type="slidenum">
              <a:rPr lang="en-IN" altLang="en-US"/>
              <a:pPr/>
              <a:t>‹#›</a:t>
            </a:fld>
            <a:endParaRPr lang="en-IN" altLang="en-US"/>
          </a:p>
        </p:txBody>
      </p:sp>
    </p:spTree>
  </p:cSld>
  <p:clrMapOvr>
    <a:masterClrMapping/>
  </p:clrMapOvr>
  <p:transition advClick="0" advTm="214725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r>
              <a:rPr lang="en-US" noProof="0"/>
              <a:t>Click icon to add picture</a:t>
            </a:r>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a:t>Click to edit Master text styles</a:t>
            </a:r>
          </a:p>
        </p:txBody>
      </p:sp>
      <p:sp>
        <p:nvSpPr>
          <p:cNvPr id="5" name="Rectangle 5"/>
          <p:cNvSpPr>
            <a:spLocks noGrp="1" noChangeArrowheads="1"/>
          </p:cNvSpPr>
          <p:nvPr>
            <p:ph type="sldNum" idx="10"/>
          </p:nvPr>
        </p:nvSpPr>
        <p:spPr>
          <a:ln/>
        </p:spPr>
        <p:txBody>
          <a:bodyPr/>
          <a:lstStyle>
            <a:lvl1pPr>
              <a:defRPr/>
            </a:lvl1pPr>
          </a:lstStyle>
          <a:p>
            <a:fld id="{22732F8A-B5B2-457D-A39B-2759ED84A97E}" type="slidenum">
              <a:rPr lang="en-IN" altLang="en-US"/>
              <a:pPr/>
              <a:t>‹#›</a:t>
            </a:fld>
            <a:endParaRPr lang="en-IN" altLang="en-US"/>
          </a:p>
        </p:txBody>
      </p:sp>
    </p:spTree>
  </p:cSld>
  <p:clrMapOvr>
    <a:masterClrMapping/>
  </p:clrMapOvr>
  <p:transition advClick="0" advTm="214725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3050"/>
            <a:ext cx="8105775" cy="1022350"/>
          </a:xfrm>
          <a:prstGeom prst="rect">
            <a:avLst/>
          </a:prstGeom>
          <a:noFill/>
          <a:ln w="9525">
            <a:noFill/>
            <a:round/>
            <a:headEnd/>
            <a:tailEnd/>
          </a:ln>
        </p:spPr>
        <p:txBody>
          <a:bodyPr vert="horz" wrap="square" lIns="81639" tIns="42452" rIns="81639" bIns="42452" numCol="1" anchor="ctr" anchorCtr="0" compatLnSpc="1">
            <a:prstTxWarp prst="textNoShape">
              <a:avLst/>
            </a:prstTxWarp>
          </a:bodyPr>
          <a:lstStyle/>
          <a:p>
            <a:pPr lvl="0"/>
            <a:r>
              <a:rPr lang="en-GB" altLang="en-US"/>
              <a:t>Click to edit the title text format</a:t>
            </a:r>
          </a:p>
        </p:txBody>
      </p:sp>
      <p:sp>
        <p:nvSpPr>
          <p:cNvPr id="1027" name="Rectangle 2"/>
          <p:cNvSpPr>
            <a:spLocks noGrp="1" noChangeArrowheads="1"/>
          </p:cNvSpPr>
          <p:nvPr>
            <p:ph type="body" idx="1"/>
          </p:nvPr>
        </p:nvSpPr>
        <p:spPr bwMode="auto">
          <a:xfrm>
            <a:off x="457200" y="1604963"/>
            <a:ext cx="8105775" cy="4403725"/>
          </a:xfrm>
          <a:prstGeom prst="rect">
            <a:avLst/>
          </a:prstGeom>
          <a:noFill/>
          <a:ln w="9525">
            <a:noFill/>
            <a:round/>
            <a:headEnd/>
            <a:tailEnd/>
          </a:ln>
        </p:spPr>
        <p:txBody>
          <a:bodyPr vert="horz" wrap="square" lIns="0" tIns="15740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8" name="Text Box 3"/>
          <p:cNvSpPr txBox="1">
            <a:spLocks noChangeArrowheads="1"/>
          </p:cNvSpPr>
          <p:nvPr/>
        </p:nvSpPr>
        <p:spPr bwMode="auto">
          <a:xfrm>
            <a:off x="457200" y="6246813"/>
            <a:ext cx="2127250" cy="471487"/>
          </a:xfrm>
          <a:prstGeom prst="rect">
            <a:avLst/>
          </a:prstGeom>
          <a:noFill/>
          <a:ln>
            <a:noFill/>
          </a:ln>
        </p:spPr>
        <p:txBody>
          <a:bodyPr wrap="none" lIns="82945" tIns="41473" rIns="82945" bIns="41473" anchor="ctr"/>
          <a:lstStyle>
            <a:lvl1pPr eaLnBrk="0" hangingPunct="0">
              <a:defRPr>
                <a:solidFill>
                  <a:schemeClr val="tx1"/>
                </a:solidFill>
                <a:latin typeface="Arial" pitchFamily="34" charset="0"/>
                <a:cs typeface="Lucida Sans Unicode" pitchFamily="34" charset="0"/>
              </a:defRPr>
            </a:lvl1pPr>
            <a:lvl2pPr marL="742950" indent="-285750" eaLnBrk="0" hangingPunct="0">
              <a:defRPr>
                <a:solidFill>
                  <a:schemeClr val="tx1"/>
                </a:solidFill>
                <a:latin typeface="Arial" pitchFamily="34" charset="0"/>
                <a:cs typeface="Lucida Sans Unicode" pitchFamily="34" charset="0"/>
              </a:defRPr>
            </a:lvl2pPr>
            <a:lvl3pPr marL="1143000" indent="-228600" eaLnBrk="0" hangingPunct="0">
              <a:defRPr>
                <a:solidFill>
                  <a:schemeClr val="tx1"/>
                </a:solidFill>
                <a:latin typeface="Arial" pitchFamily="34" charset="0"/>
                <a:cs typeface="Lucida Sans Unicode" pitchFamily="34" charset="0"/>
              </a:defRPr>
            </a:lvl3pPr>
            <a:lvl4pPr marL="1600200" indent="-228600" eaLnBrk="0" hangingPunct="0">
              <a:defRPr>
                <a:solidFill>
                  <a:schemeClr val="tx1"/>
                </a:solidFill>
                <a:latin typeface="Arial" pitchFamily="34" charset="0"/>
                <a:cs typeface="Lucida Sans Unicode" pitchFamily="34" charset="0"/>
              </a:defRPr>
            </a:lvl4pPr>
            <a:lvl5pPr marL="2057400" indent="-228600" eaLnBrk="0" hangingPunct="0">
              <a:defRPr>
                <a:solidFill>
                  <a:schemeClr val="tx1"/>
                </a:solidFill>
                <a:latin typeface="Arial" pitchFamily="34" charset="0"/>
                <a:cs typeface="Lucida Sans Unicode" pitchFamily="34" charset="0"/>
              </a:defRPr>
            </a:lvl5pPr>
            <a:lvl6pPr marL="2514600" indent="-228600" eaLnBrk="0" fontAlgn="base" hangingPunct="0">
              <a:spcBef>
                <a:spcPct val="0"/>
              </a:spcBef>
              <a:spcAft>
                <a:spcPct val="0"/>
              </a:spcAft>
              <a:defRPr>
                <a:solidFill>
                  <a:schemeClr val="tx1"/>
                </a:solidFill>
                <a:latin typeface="Arial" pitchFamily="34" charset="0"/>
                <a:cs typeface="Lucida Sans Unicode" pitchFamily="34" charset="0"/>
              </a:defRPr>
            </a:lvl6pPr>
            <a:lvl7pPr marL="2971800" indent="-228600" eaLnBrk="0" fontAlgn="base" hangingPunct="0">
              <a:spcBef>
                <a:spcPct val="0"/>
              </a:spcBef>
              <a:spcAft>
                <a:spcPct val="0"/>
              </a:spcAft>
              <a:defRPr>
                <a:solidFill>
                  <a:schemeClr val="tx1"/>
                </a:solidFill>
                <a:latin typeface="Arial" pitchFamily="34" charset="0"/>
                <a:cs typeface="Lucida Sans Unicode" pitchFamily="34" charset="0"/>
              </a:defRPr>
            </a:lvl7pPr>
            <a:lvl8pPr marL="3429000" indent="-228600" eaLnBrk="0" fontAlgn="base" hangingPunct="0">
              <a:spcBef>
                <a:spcPct val="0"/>
              </a:spcBef>
              <a:spcAft>
                <a:spcPct val="0"/>
              </a:spcAft>
              <a:defRPr>
                <a:solidFill>
                  <a:schemeClr val="tx1"/>
                </a:solidFill>
                <a:latin typeface="Arial" pitchFamily="34" charset="0"/>
                <a:cs typeface="Lucida Sans Unicode" pitchFamily="34" charset="0"/>
              </a:defRPr>
            </a:lvl8pPr>
            <a:lvl9pPr marL="3886200" indent="-228600"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defRPr/>
            </a:pPr>
            <a:endParaRPr lang="en-US">
              <a:latin typeface="Calibri" pitchFamily="34" charset="0"/>
              <a:ea typeface="+mn-ea"/>
            </a:endParaRPr>
          </a:p>
        </p:txBody>
      </p:sp>
      <p:sp>
        <p:nvSpPr>
          <p:cNvPr id="1029" name="Text Box 4"/>
          <p:cNvSpPr txBox="1">
            <a:spLocks noChangeArrowheads="1"/>
          </p:cNvSpPr>
          <p:nvPr/>
        </p:nvSpPr>
        <p:spPr bwMode="auto">
          <a:xfrm>
            <a:off x="3127375" y="6246813"/>
            <a:ext cx="2897188" cy="471487"/>
          </a:xfrm>
          <a:prstGeom prst="rect">
            <a:avLst/>
          </a:prstGeom>
          <a:noFill/>
          <a:ln>
            <a:noFill/>
          </a:ln>
        </p:spPr>
        <p:txBody>
          <a:bodyPr wrap="none" lIns="82945" tIns="41473" rIns="82945" bIns="41473" anchor="ctr"/>
          <a:lstStyle>
            <a:lvl1pPr eaLnBrk="0" hangingPunct="0">
              <a:defRPr>
                <a:solidFill>
                  <a:schemeClr val="tx1"/>
                </a:solidFill>
                <a:latin typeface="Arial" pitchFamily="34" charset="0"/>
                <a:cs typeface="Lucida Sans Unicode" pitchFamily="34" charset="0"/>
              </a:defRPr>
            </a:lvl1pPr>
            <a:lvl2pPr marL="742950" indent="-285750" eaLnBrk="0" hangingPunct="0">
              <a:defRPr>
                <a:solidFill>
                  <a:schemeClr val="tx1"/>
                </a:solidFill>
                <a:latin typeface="Arial" pitchFamily="34" charset="0"/>
                <a:cs typeface="Lucida Sans Unicode" pitchFamily="34" charset="0"/>
              </a:defRPr>
            </a:lvl2pPr>
            <a:lvl3pPr marL="1143000" indent="-228600" eaLnBrk="0" hangingPunct="0">
              <a:defRPr>
                <a:solidFill>
                  <a:schemeClr val="tx1"/>
                </a:solidFill>
                <a:latin typeface="Arial" pitchFamily="34" charset="0"/>
                <a:cs typeface="Lucida Sans Unicode" pitchFamily="34" charset="0"/>
              </a:defRPr>
            </a:lvl3pPr>
            <a:lvl4pPr marL="1600200" indent="-228600" eaLnBrk="0" hangingPunct="0">
              <a:defRPr>
                <a:solidFill>
                  <a:schemeClr val="tx1"/>
                </a:solidFill>
                <a:latin typeface="Arial" pitchFamily="34" charset="0"/>
                <a:cs typeface="Lucida Sans Unicode" pitchFamily="34" charset="0"/>
              </a:defRPr>
            </a:lvl4pPr>
            <a:lvl5pPr marL="2057400" indent="-228600" eaLnBrk="0" hangingPunct="0">
              <a:defRPr>
                <a:solidFill>
                  <a:schemeClr val="tx1"/>
                </a:solidFill>
                <a:latin typeface="Arial" pitchFamily="34" charset="0"/>
                <a:cs typeface="Lucida Sans Unicode" pitchFamily="34" charset="0"/>
              </a:defRPr>
            </a:lvl5pPr>
            <a:lvl6pPr marL="2514600" indent="-228600" eaLnBrk="0" fontAlgn="base" hangingPunct="0">
              <a:spcBef>
                <a:spcPct val="0"/>
              </a:spcBef>
              <a:spcAft>
                <a:spcPct val="0"/>
              </a:spcAft>
              <a:defRPr>
                <a:solidFill>
                  <a:schemeClr val="tx1"/>
                </a:solidFill>
                <a:latin typeface="Arial" pitchFamily="34" charset="0"/>
                <a:cs typeface="Lucida Sans Unicode" pitchFamily="34" charset="0"/>
              </a:defRPr>
            </a:lvl6pPr>
            <a:lvl7pPr marL="2971800" indent="-228600" eaLnBrk="0" fontAlgn="base" hangingPunct="0">
              <a:spcBef>
                <a:spcPct val="0"/>
              </a:spcBef>
              <a:spcAft>
                <a:spcPct val="0"/>
              </a:spcAft>
              <a:defRPr>
                <a:solidFill>
                  <a:schemeClr val="tx1"/>
                </a:solidFill>
                <a:latin typeface="Arial" pitchFamily="34" charset="0"/>
                <a:cs typeface="Lucida Sans Unicode" pitchFamily="34" charset="0"/>
              </a:defRPr>
            </a:lvl7pPr>
            <a:lvl8pPr marL="3429000" indent="-228600" eaLnBrk="0" fontAlgn="base" hangingPunct="0">
              <a:spcBef>
                <a:spcPct val="0"/>
              </a:spcBef>
              <a:spcAft>
                <a:spcPct val="0"/>
              </a:spcAft>
              <a:defRPr>
                <a:solidFill>
                  <a:schemeClr val="tx1"/>
                </a:solidFill>
                <a:latin typeface="Arial" pitchFamily="34" charset="0"/>
                <a:cs typeface="Lucida Sans Unicode" pitchFamily="34" charset="0"/>
              </a:defRPr>
            </a:lvl8pPr>
            <a:lvl9pPr marL="3886200" indent="-228600" eaLnBrk="0" fontAlgn="base" hangingPunct="0">
              <a:spcBef>
                <a:spcPct val="0"/>
              </a:spcBef>
              <a:spcAft>
                <a:spcPct val="0"/>
              </a:spcAft>
              <a:defRPr>
                <a:solidFill>
                  <a:schemeClr val="tx1"/>
                </a:solidFill>
                <a:latin typeface="Arial" pitchFamily="34" charset="0"/>
                <a:cs typeface="Lucida Sans Unicode" pitchFamily="34" charset="0"/>
              </a:defRPr>
            </a:lvl9pPr>
          </a:lstStyle>
          <a:p>
            <a:pPr eaLnBrk="1" hangingPunct="1">
              <a:defRPr/>
            </a:pPr>
            <a:endParaRPr lang="en-US">
              <a:latin typeface="Calibri" pitchFamily="34" charset="0"/>
              <a:ea typeface="+mn-ea"/>
            </a:endParaRPr>
          </a:p>
        </p:txBody>
      </p:sp>
      <p:sp>
        <p:nvSpPr>
          <p:cNvPr id="2" name="Rectangle 5"/>
          <p:cNvSpPr>
            <a:spLocks noGrp="1" noChangeArrowheads="1"/>
          </p:cNvSpPr>
          <p:nvPr>
            <p:ph type="sldNum"/>
          </p:nvPr>
        </p:nvSpPr>
        <p:spPr bwMode="auto">
          <a:xfrm>
            <a:off x="6556375" y="6246813"/>
            <a:ext cx="2006600" cy="3508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hangingPunct="1">
              <a:lnSpc>
                <a:spcPct val="78000"/>
              </a:lnSpc>
              <a:defRPr sz="1300">
                <a:solidFill>
                  <a:srgbClr val="000000"/>
                </a:solidFill>
                <a:latin typeface="Times New Roman" pitchFamily="18" charset="0"/>
              </a:defRPr>
            </a:lvl1pPr>
          </a:lstStyle>
          <a:p>
            <a:fld id="{1CEC0EFF-0EFC-49D4-961B-C17F6399F8D1}" type="slidenum">
              <a:rPr lang="en-IN" altLang="en-US"/>
              <a:pPr/>
              <a:t>‹#›</a:t>
            </a:fld>
            <a:endParaRPr lang="en-IN" alt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Lst>
  <p:transition advClick="0" advTm="2147255000"/>
  <p:txStyles>
    <p:titleStyle>
      <a:lvl1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mj-lt"/>
          <a:ea typeface="+mj-ea"/>
          <a:cs typeface="+mj-cs"/>
        </a:defRPr>
      </a:lvl1pPr>
      <a:lvl2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Calibri" pitchFamily="32" charset="0"/>
          <a:ea typeface="Lucida Sans Unicode" pitchFamily="32" charset="0"/>
          <a:cs typeface="Lucida Sans Unicode" pitchFamily="32" charset="0"/>
        </a:defRPr>
      </a:lvl2pPr>
      <a:lvl3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Calibri" pitchFamily="32" charset="0"/>
          <a:ea typeface="Lucida Sans Unicode" pitchFamily="32" charset="0"/>
          <a:cs typeface="Lucida Sans Unicode" pitchFamily="32" charset="0"/>
        </a:defRPr>
      </a:lvl3pPr>
      <a:lvl4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Calibri" pitchFamily="32" charset="0"/>
          <a:ea typeface="Lucida Sans Unicode" pitchFamily="32" charset="0"/>
          <a:cs typeface="Lucida Sans Unicode" pitchFamily="32" charset="0"/>
        </a:defRPr>
      </a:lvl4pPr>
      <a:lvl5pPr algn="ctr" defTabSz="414338" rtl="0" eaLnBrk="0" fontAlgn="base" hangingPunct="0">
        <a:lnSpc>
          <a:spcPct val="97000"/>
        </a:lnSpc>
        <a:spcBef>
          <a:spcPct val="0"/>
        </a:spcBef>
        <a:spcAft>
          <a:spcPct val="0"/>
        </a:spcAft>
        <a:buClr>
          <a:srgbClr val="000000"/>
        </a:buClr>
        <a:buSzPct val="100000"/>
        <a:buFont typeface="Times New Roman" pitchFamily="18" charset="0"/>
        <a:defRPr sz="4000">
          <a:solidFill>
            <a:srgbClr val="000000"/>
          </a:solidFill>
          <a:latin typeface="Calibri" pitchFamily="32" charset="0"/>
          <a:ea typeface="Lucida Sans Unicode" pitchFamily="32" charset="0"/>
          <a:cs typeface="Lucida Sans Unicode" pitchFamily="32" charset="0"/>
        </a:defRPr>
      </a:lvl5pPr>
      <a:lvl6pPr marL="2280994" indent="-207363" algn="ctr" defTabSz="414726" rtl="0" eaLnBrk="1" fontAlgn="base" hangingPunct="1">
        <a:lnSpc>
          <a:spcPct val="97000"/>
        </a:lnSpc>
        <a:spcBef>
          <a:spcPct val="0"/>
        </a:spcBef>
        <a:spcAft>
          <a:spcPct val="0"/>
        </a:spcAft>
        <a:buClr>
          <a:srgbClr val="000000"/>
        </a:buClr>
        <a:buSzPct val="100000"/>
        <a:buFont typeface="Times New Roman" pitchFamily="16" charset="0"/>
        <a:defRPr sz="4000">
          <a:solidFill>
            <a:srgbClr val="000000"/>
          </a:solidFill>
          <a:latin typeface="Calibri" pitchFamily="32" charset="0"/>
          <a:ea typeface="Lucida Sans Unicode" pitchFamily="32" charset="0"/>
          <a:cs typeface="Lucida Sans Unicode" pitchFamily="32" charset="0"/>
        </a:defRPr>
      </a:lvl6pPr>
      <a:lvl7pPr marL="2695720" indent="-207363" algn="ctr" defTabSz="414726" rtl="0" eaLnBrk="1" fontAlgn="base" hangingPunct="1">
        <a:lnSpc>
          <a:spcPct val="97000"/>
        </a:lnSpc>
        <a:spcBef>
          <a:spcPct val="0"/>
        </a:spcBef>
        <a:spcAft>
          <a:spcPct val="0"/>
        </a:spcAft>
        <a:buClr>
          <a:srgbClr val="000000"/>
        </a:buClr>
        <a:buSzPct val="100000"/>
        <a:buFont typeface="Times New Roman" pitchFamily="16" charset="0"/>
        <a:defRPr sz="4000">
          <a:solidFill>
            <a:srgbClr val="000000"/>
          </a:solidFill>
          <a:latin typeface="Calibri" pitchFamily="32" charset="0"/>
          <a:ea typeface="Lucida Sans Unicode" pitchFamily="32" charset="0"/>
          <a:cs typeface="Lucida Sans Unicode" pitchFamily="32" charset="0"/>
        </a:defRPr>
      </a:lvl7pPr>
      <a:lvl8pPr marL="3110446" indent="-207363" algn="ctr" defTabSz="414726" rtl="0" eaLnBrk="1" fontAlgn="base" hangingPunct="1">
        <a:lnSpc>
          <a:spcPct val="97000"/>
        </a:lnSpc>
        <a:spcBef>
          <a:spcPct val="0"/>
        </a:spcBef>
        <a:spcAft>
          <a:spcPct val="0"/>
        </a:spcAft>
        <a:buClr>
          <a:srgbClr val="000000"/>
        </a:buClr>
        <a:buSzPct val="100000"/>
        <a:buFont typeface="Times New Roman" pitchFamily="16" charset="0"/>
        <a:defRPr sz="4000">
          <a:solidFill>
            <a:srgbClr val="000000"/>
          </a:solidFill>
          <a:latin typeface="Calibri" pitchFamily="32" charset="0"/>
          <a:ea typeface="Lucida Sans Unicode" pitchFamily="32" charset="0"/>
          <a:cs typeface="Lucida Sans Unicode" pitchFamily="32" charset="0"/>
        </a:defRPr>
      </a:lvl8pPr>
      <a:lvl9pPr marL="3525172" indent="-207363" algn="ctr" defTabSz="414726" rtl="0" eaLnBrk="1" fontAlgn="base" hangingPunct="1">
        <a:lnSpc>
          <a:spcPct val="97000"/>
        </a:lnSpc>
        <a:spcBef>
          <a:spcPct val="0"/>
        </a:spcBef>
        <a:spcAft>
          <a:spcPct val="0"/>
        </a:spcAft>
        <a:buClr>
          <a:srgbClr val="000000"/>
        </a:buClr>
        <a:buSzPct val="100000"/>
        <a:buFont typeface="Times New Roman" pitchFamily="16" charset="0"/>
        <a:defRPr sz="4000">
          <a:solidFill>
            <a:srgbClr val="000000"/>
          </a:solidFill>
          <a:latin typeface="Calibri" pitchFamily="32" charset="0"/>
          <a:ea typeface="Lucida Sans Unicode" pitchFamily="32" charset="0"/>
          <a:cs typeface="Lucida Sans Unicode" pitchFamily="32" charset="0"/>
        </a:defRPr>
      </a:lvl9pPr>
    </p:titleStyle>
    <p:bodyStyle>
      <a:lvl1pPr marL="309563" indent="-309563" algn="l" defTabSz="414338" rtl="0" eaLnBrk="0" fontAlgn="base" hangingPunct="0">
        <a:lnSpc>
          <a:spcPct val="97000"/>
        </a:lnSpc>
        <a:spcBef>
          <a:spcPct val="0"/>
        </a:spcBef>
        <a:spcAft>
          <a:spcPts val="1288"/>
        </a:spcAft>
        <a:buClr>
          <a:srgbClr val="000000"/>
        </a:buClr>
        <a:buSzPct val="100000"/>
        <a:buFont typeface="Times New Roman" pitchFamily="18" charset="0"/>
        <a:buChar char="•"/>
        <a:defRPr sz="2900">
          <a:solidFill>
            <a:srgbClr val="000000"/>
          </a:solidFill>
          <a:latin typeface="+mn-lt"/>
          <a:ea typeface="+mn-ea"/>
          <a:cs typeface="+mn-cs"/>
        </a:defRPr>
      </a:lvl1pPr>
      <a:lvl2pPr marL="673100" indent="-258763" algn="l" defTabSz="414338" rtl="0" eaLnBrk="0" fontAlgn="base" hangingPunct="0">
        <a:lnSpc>
          <a:spcPct val="97000"/>
        </a:lnSpc>
        <a:spcBef>
          <a:spcPct val="0"/>
        </a:spcBef>
        <a:spcAft>
          <a:spcPts val="1038"/>
        </a:spcAft>
        <a:buClr>
          <a:srgbClr val="000000"/>
        </a:buClr>
        <a:buSzPct val="100000"/>
        <a:buFont typeface="Times New Roman" pitchFamily="18" charset="0"/>
        <a:buChar char="–"/>
        <a:defRPr sz="2500">
          <a:solidFill>
            <a:srgbClr val="000000"/>
          </a:solidFill>
          <a:latin typeface="+mn-lt"/>
          <a:ea typeface="+mn-ea"/>
          <a:cs typeface="+mn-cs"/>
        </a:defRPr>
      </a:lvl2pPr>
      <a:lvl3pPr marL="1036638" indent="-206375" algn="l" defTabSz="414338" rtl="0" eaLnBrk="0" fontAlgn="base" hangingPunct="0">
        <a:lnSpc>
          <a:spcPct val="97000"/>
        </a:lnSpc>
        <a:spcBef>
          <a:spcPct val="0"/>
        </a:spcBef>
        <a:spcAft>
          <a:spcPts val="775"/>
        </a:spcAft>
        <a:buClr>
          <a:srgbClr val="000000"/>
        </a:buClr>
        <a:buSzPct val="100000"/>
        <a:buFont typeface="Times New Roman" pitchFamily="18" charset="0"/>
        <a:buChar char="•"/>
        <a:defRPr sz="2200">
          <a:solidFill>
            <a:srgbClr val="000000"/>
          </a:solidFill>
          <a:latin typeface="+mn-lt"/>
          <a:ea typeface="+mn-ea"/>
          <a:cs typeface="+mn-cs"/>
        </a:defRPr>
      </a:lvl3pPr>
      <a:lvl4pPr marL="1450975" indent="-206375" algn="l" defTabSz="414338" rtl="0" eaLnBrk="0" fontAlgn="base" hangingPunct="0">
        <a:lnSpc>
          <a:spcPct val="97000"/>
        </a:lnSpc>
        <a:spcBef>
          <a:spcPct val="0"/>
        </a:spcBef>
        <a:spcAft>
          <a:spcPts val="525"/>
        </a:spcAft>
        <a:buClr>
          <a:srgbClr val="000000"/>
        </a:buClr>
        <a:buSzPct val="100000"/>
        <a:buFont typeface="Times New Roman" pitchFamily="18" charset="0"/>
        <a:buChar char="–"/>
        <a:defRPr sz="2000">
          <a:solidFill>
            <a:srgbClr val="000000"/>
          </a:solidFill>
          <a:latin typeface="+mn-lt"/>
          <a:ea typeface="+mn-ea"/>
          <a:cs typeface="+mn-cs"/>
        </a:defRPr>
      </a:lvl4pPr>
      <a:lvl5pPr marL="1865313" indent="-206375" algn="l" defTabSz="414338" rtl="0" eaLnBrk="0" fontAlgn="base" hangingPunct="0">
        <a:lnSpc>
          <a:spcPct val="97000"/>
        </a:lnSpc>
        <a:spcBef>
          <a:spcPct val="0"/>
        </a:spcBef>
        <a:spcAft>
          <a:spcPts val="263"/>
        </a:spcAft>
        <a:buClr>
          <a:srgbClr val="000000"/>
        </a:buClr>
        <a:buSzPct val="100000"/>
        <a:buFont typeface="Times New Roman" pitchFamily="18" charset="0"/>
        <a:buChar char="»"/>
        <a:defRPr sz="2000">
          <a:solidFill>
            <a:srgbClr val="000000"/>
          </a:solidFill>
          <a:latin typeface="+mn-lt"/>
          <a:ea typeface="+mn-ea"/>
          <a:cs typeface="+mn-cs"/>
        </a:defRPr>
      </a:lvl5pPr>
      <a:lvl6pPr marL="2280994" indent="-207363" algn="l" defTabSz="414726" rtl="0" eaLnBrk="1" fontAlgn="base" hangingPunct="1">
        <a:lnSpc>
          <a:spcPct val="97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6pPr>
      <a:lvl7pPr marL="2695720" indent="-207363" algn="l" defTabSz="414726" rtl="0" eaLnBrk="1" fontAlgn="base" hangingPunct="1">
        <a:lnSpc>
          <a:spcPct val="97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7pPr>
      <a:lvl8pPr marL="3110446" indent="-207363" algn="l" defTabSz="414726" rtl="0" eaLnBrk="1" fontAlgn="base" hangingPunct="1">
        <a:lnSpc>
          <a:spcPct val="97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8pPr>
      <a:lvl9pPr marL="3525172" indent="-207363" algn="l" defTabSz="414726" rtl="0" eaLnBrk="1" fontAlgn="base" hangingPunct="1">
        <a:lnSpc>
          <a:spcPct val="97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a:defRPr/>
            </a:pPr>
            <a:r>
              <a:rPr lang="en-US" sz="7200" b="1" dirty="0">
                <a:solidFill>
                  <a:schemeClr val="accent2">
                    <a:lumMod val="75000"/>
                  </a:schemeClr>
                </a:solidFill>
              </a:rPr>
              <a:t>INHERITANCE</a:t>
            </a:r>
          </a:p>
        </p:txBody>
      </p:sp>
      <p:sp>
        <p:nvSpPr>
          <p:cNvPr id="3075" name="Subtitle 2"/>
          <p:cNvSpPr>
            <a:spLocks noGrp="1"/>
          </p:cNvSpPr>
          <p:nvPr>
            <p:ph type="subTitle" idx="1"/>
          </p:nvPr>
        </p:nvSpPr>
        <p:spPr>
          <a:xfrm>
            <a:off x="1371600" y="3886200"/>
            <a:ext cx="6400800" cy="1752600"/>
          </a:xfrm>
        </p:spPr>
        <p:txBody>
          <a:bodyPr/>
          <a:lstStyle/>
          <a:p>
            <a:r>
              <a:rPr lang="en-US" altLang="en-US" b="1" dirty="0"/>
              <a:t>Order of execution of constructor and destructor during inheritance </a:t>
            </a:r>
          </a:p>
        </p:txBody>
      </p:sp>
    </p:spTree>
  </p:cSld>
  <p:clrMapOvr>
    <a:masterClrMapping/>
  </p:clrMapOvr>
  <p:transition advClick="0" advTm="2147255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1600" dirty="0"/>
              <a:t>Order of execution of constructor and destructor during Multilevel inheritance</a:t>
            </a:r>
            <a:endParaRPr lang="en-IN" sz="16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1295400"/>
            <a:ext cx="7519367" cy="5085927"/>
          </a:xfrm>
        </p:spPr>
      </p:pic>
    </p:spTree>
    <p:extLst>
      <p:ext uri="{BB962C8B-B14F-4D97-AF65-F5344CB8AC3E}">
        <p14:creationId xmlns:p14="http://schemas.microsoft.com/office/powerpoint/2010/main" val="1985684247"/>
      </p:ext>
    </p:extLst>
  </p:cSld>
  <p:clrMapOvr>
    <a:masterClrMapping/>
  </p:clrMapOvr>
  <p:transition advClick="0" advTm="214725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481" y="556024"/>
            <a:ext cx="8105775" cy="1022350"/>
          </a:xfrm>
        </p:spPr>
        <p:txBody>
          <a:bodyPr/>
          <a:lstStyle/>
          <a:p>
            <a:r>
              <a:rPr lang="en-US" altLang="en-US" sz="2000" dirty="0"/>
              <a:t>Program-Order of execution of constructor and destructor during Multilevel inheritance</a:t>
            </a:r>
            <a:endParaRPr lang="en-IN" sz="2000" dirty="0"/>
          </a:p>
        </p:txBody>
      </p:sp>
      <p:sp>
        <p:nvSpPr>
          <p:cNvPr id="4" name="Content Placeholder 3"/>
          <p:cNvSpPr>
            <a:spLocks noGrp="1"/>
          </p:cNvSpPr>
          <p:nvPr>
            <p:ph sz="half" idx="1"/>
          </p:nvPr>
        </p:nvSpPr>
        <p:spPr>
          <a:xfrm>
            <a:off x="456481" y="1340768"/>
            <a:ext cx="3983040" cy="4667543"/>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A</a:t>
            </a:r>
          </a:p>
          <a:p>
            <a:pPr marL="0" indent="0">
              <a:spcAft>
                <a:spcPts val="0"/>
              </a:spcAft>
              <a:buNone/>
            </a:pPr>
            <a:r>
              <a:rPr lang="en-IN" sz="1400" dirty="0"/>
              <a:t>{</a:t>
            </a:r>
          </a:p>
          <a:p>
            <a:pPr marL="0" indent="0">
              <a:spcAft>
                <a:spcPts val="0"/>
              </a:spcAft>
              <a:buNone/>
            </a:pPr>
            <a:r>
              <a:rPr lang="en-IN" sz="1400" dirty="0" err="1"/>
              <a:t>int</a:t>
            </a:r>
            <a:r>
              <a:rPr lang="en-IN" sz="1400" dirty="0"/>
              <a:t> </a:t>
            </a:r>
            <a:r>
              <a:rPr lang="en-IN" sz="1400" dirty="0" err="1"/>
              <a:t>x,y</a:t>
            </a:r>
            <a:r>
              <a:rPr lang="en-IN" sz="1400" dirty="0"/>
              <a:t>;</a:t>
            </a:r>
          </a:p>
          <a:p>
            <a:pPr marL="0" indent="0">
              <a:spcAft>
                <a:spcPts val="0"/>
              </a:spcAft>
              <a:buNone/>
            </a:pPr>
            <a:r>
              <a:rPr lang="en-IN" sz="1400" dirty="0"/>
              <a:t>public:</a:t>
            </a:r>
          </a:p>
          <a:p>
            <a:pPr marL="0" indent="0">
              <a:spcAft>
                <a:spcPts val="0"/>
              </a:spcAft>
              <a:buNone/>
            </a:pPr>
            <a:r>
              <a:rPr lang="en-IN" sz="1400" dirty="0"/>
              <a:t>A(</a:t>
            </a:r>
            <a:r>
              <a:rPr lang="en-IN" sz="1400" dirty="0" err="1"/>
              <a:t>int</a:t>
            </a:r>
            <a:r>
              <a:rPr lang="en-IN" sz="1400" dirty="0"/>
              <a:t> </a:t>
            </a:r>
            <a:r>
              <a:rPr lang="en-IN" sz="1400" dirty="0" err="1"/>
              <a:t>r,int</a:t>
            </a:r>
            <a:r>
              <a:rPr lang="en-IN" sz="1400" dirty="0"/>
              <a:t> s)</a:t>
            </a:r>
          </a:p>
          <a:p>
            <a:pPr marL="0" indent="0">
              <a:spcAft>
                <a:spcPts val="0"/>
              </a:spcAft>
              <a:buNone/>
            </a:pPr>
            <a:r>
              <a:rPr lang="en-IN" sz="1400" dirty="0"/>
              <a:t>{</a:t>
            </a:r>
          </a:p>
          <a:p>
            <a:pPr marL="0" indent="0">
              <a:spcAft>
                <a:spcPts val="0"/>
              </a:spcAft>
              <a:buNone/>
            </a:pPr>
            <a:r>
              <a:rPr lang="en-IN" sz="1400" dirty="0"/>
              <a:t>x=r;</a:t>
            </a:r>
          </a:p>
          <a:p>
            <a:pPr marL="0" indent="0">
              <a:spcAft>
                <a:spcPts val="0"/>
              </a:spcAft>
              <a:buNone/>
            </a:pPr>
            <a:r>
              <a:rPr lang="en-IN" sz="1400" dirty="0"/>
              <a:t>y=s;</a:t>
            </a:r>
          </a:p>
          <a:p>
            <a:pPr marL="0" indent="0">
              <a:spcAft>
                <a:spcPts val="0"/>
              </a:spcAft>
              <a:buNone/>
            </a:pPr>
            <a:r>
              <a:rPr lang="en-IN" sz="1400" dirty="0" err="1"/>
              <a:t>cout</a:t>
            </a:r>
            <a:r>
              <a:rPr lang="en-IN" sz="1400" dirty="0"/>
              <a:t>&lt;&lt;"\</a:t>
            </a:r>
            <a:r>
              <a:rPr lang="en-IN" sz="1400" dirty="0" err="1"/>
              <a:t>nCalling</a:t>
            </a:r>
            <a:r>
              <a:rPr lang="en-IN" sz="1400" dirty="0"/>
              <a:t> base class constructor:"&lt;&lt;x&lt;&lt;" "&lt;&lt;y;</a:t>
            </a:r>
          </a:p>
          <a:p>
            <a:pPr marL="0" indent="0">
              <a:spcAft>
                <a:spcPts val="0"/>
              </a:spcAft>
              <a:buNone/>
            </a:pPr>
            <a:r>
              <a:rPr lang="en-IN" sz="1400" dirty="0"/>
              <a:t>}</a:t>
            </a:r>
          </a:p>
          <a:p>
            <a:pPr marL="0" indent="0">
              <a:spcAft>
                <a:spcPts val="0"/>
              </a:spcAft>
              <a:buNone/>
            </a:pPr>
            <a:r>
              <a:rPr lang="en-IN" sz="1400" dirty="0"/>
              <a:t>~A()</a:t>
            </a:r>
          </a:p>
          <a:p>
            <a:pPr marL="0" indent="0">
              <a:spcAft>
                <a:spcPts val="0"/>
              </a:spcAft>
              <a:buNone/>
            </a:pPr>
            <a:r>
              <a:rPr lang="en-IN" sz="1400" dirty="0"/>
              <a:t>{</a:t>
            </a:r>
          </a:p>
          <a:p>
            <a:pPr marL="0" indent="0">
              <a:spcAft>
                <a:spcPts val="0"/>
              </a:spcAft>
              <a:buNone/>
            </a:pPr>
            <a:r>
              <a:rPr lang="en-IN" sz="1400" dirty="0" err="1"/>
              <a:t>cout</a:t>
            </a:r>
            <a:r>
              <a:rPr lang="en-IN" sz="1400" dirty="0"/>
              <a:t>&lt;&lt;"\</a:t>
            </a:r>
            <a:r>
              <a:rPr lang="en-IN" sz="1400" dirty="0" err="1"/>
              <a:t>nCalling</a:t>
            </a:r>
            <a:r>
              <a:rPr lang="en-IN" sz="1400" dirty="0"/>
              <a:t> base class destructor";</a:t>
            </a:r>
          </a:p>
          <a:p>
            <a:pPr marL="0" indent="0">
              <a:spcAft>
                <a:spcPts val="0"/>
              </a:spcAft>
              <a:buNone/>
            </a:pPr>
            <a:r>
              <a:rPr lang="en-IN" sz="1400" dirty="0"/>
              <a:t>}</a:t>
            </a:r>
          </a:p>
          <a:p>
            <a:pPr marL="0" indent="0">
              <a:spcAft>
                <a:spcPts val="0"/>
              </a:spcAft>
              <a:buNone/>
            </a:pPr>
            <a:r>
              <a:rPr lang="en-IN" sz="1400" dirty="0"/>
              <a:t>};</a:t>
            </a:r>
          </a:p>
          <a:p>
            <a:endParaRPr lang="en-IN" dirty="0"/>
          </a:p>
        </p:txBody>
      </p:sp>
      <p:sp>
        <p:nvSpPr>
          <p:cNvPr id="5" name="Content Placeholder 4"/>
          <p:cNvSpPr>
            <a:spLocks noGrp="1"/>
          </p:cNvSpPr>
          <p:nvPr>
            <p:ph sz="half" idx="2"/>
          </p:nvPr>
        </p:nvSpPr>
        <p:spPr>
          <a:xfrm>
            <a:off x="4577760" y="1340768"/>
            <a:ext cx="3984480" cy="5256584"/>
          </a:xfrm>
        </p:spPr>
        <p:txBody>
          <a:bodyPr/>
          <a:lstStyle/>
          <a:p>
            <a:pPr marL="0" indent="0">
              <a:spcAft>
                <a:spcPts val="0"/>
              </a:spcAft>
              <a:buNone/>
            </a:pPr>
            <a:r>
              <a:rPr lang="en-IN" sz="1400" dirty="0"/>
              <a:t>class B:public A</a:t>
            </a:r>
          </a:p>
          <a:p>
            <a:pPr marL="0" indent="0">
              <a:spcAft>
                <a:spcPts val="0"/>
              </a:spcAft>
              <a:buNone/>
            </a:pPr>
            <a:r>
              <a:rPr lang="en-IN" sz="1400" dirty="0"/>
              <a:t>{</a:t>
            </a:r>
          </a:p>
          <a:p>
            <a:pPr marL="0" indent="0">
              <a:spcAft>
                <a:spcPts val="0"/>
              </a:spcAft>
              <a:buNone/>
            </a:pPr>
            <a:r>
              <a:rPr lang="en-IN" sz="1400" dirty="0" err="1"/>
              <a:t>int</a:t>
            </a:r>
            <a:r>
              <a:rPr lang="en-IN" sz="1400" dirty="0"/>
              <a:t> </a:t>
            </a:r>
            <a:r>
              <a:rPr lang="en-IN" sz="1400" dirty="0" err="1"/>
              <a:t>l,m</a:t>
            </a:r>
            <a:r>
              <a:rPr lang="en-IN" sz="1400" dirty="0"/>
              <a:t>;</a:t>
            </a:r>
          </a:p>
          <a:p>
            <a:pPr marL="0" indent="0">
              <a:spcAft>
                <a:spcPts val="0"/>
              </a:spcAft>
              <a:buNone/>
            </a:pPr>
            <a:r>
              <a:rPr lang="en-IN" sz="1400" dirty="0"/>
              <a:t>public:</a:t>
            </a:r>
          </a:p>
          <a:p>
            <a:pPr marL="0" indent="0">
              <a:spcAft>
                <a:spcPts val="0"/>
              </a:spcAft>
              <a:buNone/>
            </a:pPr>
            <a:r>
              <a:rPr lang="en-IN" sz="1400" dirty="0"/>
              <a:t>B(</a:t>
            </a:r>
            <a:r>
              <a:rPr lang="en-IN" sz="1400" dirty="0" err="1"/>
              <a:t>int</a:t>
            </a:r>
            <a:r>
              <a:rPr lang="en-IN" sz="1400" dirty="0"/>
              <a:t> </a:t>
            </a:r>
            <a:r>
              <a:rPr lang="en-IN" sz="1400" dirty="0" err="1"/>
              <a:t>p,int</a:t>
            </a:r>
            <a:r>
              <a:rPr lang="en-IN" sz="1400" dirty="0"/>
              <a:t> </a:t>
            </a:r>
            <a:r>
              <a:rPr lang="en-IN" sz="1400" dirty="0" err="1"/>
              <a:t>q,int</a:t>
            </a:r>
            <a:r>
              <a:rPr lang="en-IN" sz="1400" dirty="0"/>
              <a:t> </a:t>
            </a:r>
            <a:r>
              <a:rPr lang="en-IN" sz="1400" dirty="0" err="1"/>
              <a:t>r,int</a:t>
            </a:r>
            <a:r>
              <a:rPr lang="en-IN" sz="1400" dirty="0"/>
              <a:t> s):A(</a:t>
            </a:r>
            <a:r>
              <a:rPr lang="en-IN" sz="1400" dirty="0" err="1"/>
              <a:t>r,s</a:t>
            </a:r>
            <a:r>
              <a:rPr lang="en-IN" sz="1400" dirty="0"/>
              <a:t>)</a:t>
            </a:r>
          </a:p>
          <a:p>
            <a:pPr marL="0" indent="0">
              <a:spcAft>
                <a:spcPts val="0"/>
              </a:spcAft>
              <a:buNone/>
            </a:pPr>
            <a:r>
              <a:rPr lang="en-IN" sz="1400" dirty="0"/>
              <a:t>{</a:t>
            </a:r>
          </a:p>
          <a:p>
            <a:pPr marL="0" indent="0">
              <a:spcAft>
                <a:spcPts val="0"/>
              </a:spcAft>
              <a:buNone/>
            </a:pPr>
            <a:r>
              <a:rPr lang="en-IN" sz="1400" dirty="0"/>
              <a:t>l=p;</a:t>
            </a:r>
          </a:p>
          <a:p>
            <a:pPr marL="0" indent="0">
              <a:spcAft>
                <a:spcPts val="0"/>
              </a:spcAft>
              <a:buNone/>
            </a:pPr>
            <a:r>
              <a:rPr lang="en-IN" sz="1400" dirty="0"/>
              <a:t>m=q;</a:t>
            </a:r>
          </a:p>
          <a:p>
            <a:pPr marL="0" indent="0">
              <a:spcAft>
                <a:spcPts val="0"/>
              </a:spcAft>
              <a:buNone/>
            </a:pPr>
            <a:r>
              <a:rPr lang="en-IN" sz="1400" dirty="0" err="1"/>
              <a:t>cout</a:t>
            </a:r>
            <a:r>
              <a:rPr lang="en-IN" sz="1400" dirty="0"/>
              <a:t>&lt;&lt;"\</a:t>
            </a:r>
            <a:r>
              <a:rPr lang="en-IN" sz="1400" dirty="0" err="1"/>
              <a:t>nCalling</a:t>
            </a:r>
            <a:r>
              <a:rPr lang="en-IN" sz="1400" dirty="0"/>
              <a:t> derived class B constructor:"&lt;&lt;l&lt;&lt;" "&lt;&lt;m;</a:t>
            </a:r>
          </a:p>
          <a:p>
            <a:pPr marL="0" indent="0">
              <a:spcAft>
                <a:spcPts val="0"/>
              </a:spcAft>
              <a:buNone/>
            </a:pPr>
            <a:r>
              <a:rPr lang="en-IN" sz="1400" dirty="0"/>
              <a:t>}</a:t>
            </a:r>
          </a:p>
          <a:p>
            <a:pPr marL="0" indent="0">
              <a:spcAft>
                <a:spcPts val="0"/>
              </a:spcAft>
              <a:buNone/>
            </a:pPr>
            <a:r>
              <a:rPr lang="en-IN" sz="1400" dirty="0"/>
              <a:t>~B()</a:t>
            </a:r>
          </a:p>
          <a:p>
            <a:pPr marL="0" indent="0">
              <a:spcAft>
                <a:spcPts val="0"/>
              </a:spcAft>
              <a:buNone/>
            </a:pPr>
            <a:r>
              <a:rPr lang="en-IN" sz="1400" dirty="0"/>
              <a:t>{</a:t>
            </a:r>
          </a:p>
          <a:p>
            <a:pPr marL="0" indent="0">
              <a:spcAft>
                <a:spcPts val="0"/>
              </a:spcAft>
              <a:buNone/>
            </a:pPr>
            <a:r>
              <a:rPr lang="en-IN" sz="1400" dirty="0" err="1"/>
              <a:t>cout</a:t>
            </a:r>
            <a:r>
              <a:rPr lang="en-IN" sz="1400" dirty="0"/>
              <a:t>&lt;&lt;"\</a:t>
            </a:r>
            <a:r>
              <a:rPr lang="en-IN" sz="1400" dirty="0" err="1"/>
              <a:t>nCalling</a:t>
            </a:r>
            <a:r>
              <a:rPr lang="en-IN" sz="1400" dirty="0"/>
              <a:t> derived B class destructor";</a:t>
            </a:r>
          </a:p>
          <a:p>
            <a:pPr marL="0" indent="0">
              <a:spcAft>
                <a:spcPts val="0"/>
              </a:spcAft>
              <a:buNone/>
            </a:pPr>
            <a:r>
              <a:rPr lang="en-IN" sz="1400" dirty="0"/>
              <a:t>}</a:t>
            </a:r>
          </a:p>
          <a:p>
            <a:pPr marL="0" indent="0">
              <a:spcAft>
                <a:spcPts val="0"/>
              </a:spcAft>
              <a:buNone/>
            </a:pPr>
            <a:r>
              <a:rPr lang="en-IN" sz="1400" dirty="0"/>
              <a:t>};</a:t>
            </a:r>
          </a:p>
          <a:p>
            <a:endParaRPr lang="en-IN" dirty="0"/>
          </a:p>
        </p:txBody>
      </p:sp>
    </p:spTree>
    <p:extLst>
      <p:ext uri="{BB962C8B-B14F-4D97-AF65-F5344CB8AC3E}">
        <p14:creationId xmlns:p14="http://schemas.microsoft.com/office/powerpoint/2010/main" val="2279256980"/>
      </p:ext>
    </p:extLst>
  </p:cSld>
  <p:clrMapOvr>
    <a:masterClrMapping/>
  </p:clrMapOvr>
  <p:transition advClick="0" advTm="214725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481" y="556024"/>
            <a:ext cx="8105775" cy="1022350"/>
          </a:xfrm>
        </p:spPr>
        <p:txBody>
          <a:bodyPr/>
          <a:lstStyle/>
          <a:p>
            <a:r>
              <a:rPr lang="en-US" altLang="en-US" sz="2000" dirty="0"/>
              <a:t>Program-Order of execution of constructor and destructor during Multilevel inheritance….Continued</a:t>
            </a:r>
            <a:endParaRPr lang="en-IN" sz="2000" dirty="0"/>
          </a:p>
        </p:txBody>
      </p:sp>
      <p:sp>
        <p:nvSpPr>
          <p:cNvPr id="4" name="Content Placeholder 3"/>
          <p:cNvSpPr>
            <a:spLocks noGrp="1"/>
          </p:cNvSpPr>
          <p:nvPr>
            <p:ph sz="half" idx="1"/>
          </p:nvPr>
        </p:nvSpPr>
        <p:spPr>
          <a:xfrm>
            <a:off x="498908" y="1340768"/>
            <a:ext cx="3983040" cy="5256584"/>
          </a:xfrm>
        </p:spPr>
        <p:txBody>
          <a:bodyPr/>
          <a:lstStyle/>
          <a:p>
            <a:pPr marL="0" indent="0">
              <a:spcAft>
                <a:spcPts val="0"/>
              </a:spcAft>
              <a:buNone/>
            </a:pPr>
            <a:r>
              <a:rPr lang="en-IN" sz="1400" dirty="0"/>
              <a:t>class C:public B</a:t>
            </a:r>
          </a:p>
          <a:p>
            <a:pPr marL="0" indent="0">
              <a:spcAft>
                <a:spcPts val="0"/>
              </a:spcAft>
              <a:buNone/>
            </a:pPr>
            <a:r>
              <a:rPr lang="en-IN" sz="1400" dirty="0"/>
              <a:t>{</a:t>
            </a:r>
          </a:p>
          <a:p>
            <a:pPr marL="0" indent="0">
              <a:spcAft>
                <a:spcPts val="0"/>
              </a:spcAft>
              <a:buNone/>
            </a:pPr>
            <a:r>
              <a:rPr lang="en-IN" sz="1400" dirty="0" err="1"/>
              <a:t>int</a:t>
            </a:r>
            <a:r>
              <a:rPr lang="en-IN" sz="1400" dirty="0"/>
              <a:t> </a:t>
            </a:r>
            <a:r>
              <a:rPr lang="en-IN" sz="1400" dirty="0" err="1"/>
              <a:t>n,m</a:t>
            </a:r>
            <a:r>
              <a:rPr lang="en-IN" sz="1400" dirty="0"/>
              <a:t>;</a:t>
            </a:r>
          </a:p>
          <a:p>
            <a:pPr marL="0" indent="0">
              <a:spcAft>
                <a:spcPts val="0"/>
              </a:spcAft>
              <a:buNone/>
            </a:pPr>
            <a:r>
              <a:rPr lang="en-IN" sz="1400" dirty="0"/>
              <a:t>public:</a:t>
            </a:r>
          </a:p>
          <a:p>
            <a:pPr marL="0" indent="0">
              <a:spcAft>
                <a:spcPts val="0"/>
              </a:spcAft>
              <a:buNone/>
            </a:pPr>
            <a:r>
              <a:rPr lang="en-IN" sz="1400" dirty="0"/>
              <a:t>C(</a:t>
            </a:r>
            <a:r>
              <a:rPr lang="en-IN" sz="1400" dirty="0" err="1"/>
              <a:t>int</a:t>
            </a:r>
            <a:r>
              <a:rPr lang="en-IN" sz="1400" dirty="0"/>
              <a:t> </a:t>
            </a:r>
            <a:r>
              <a:rPr lang="en-IN" sz="1400" dirty="0" err="1"/>
              <a:t>u,int</a:t>
            </a:r>
            <a:r>
              <a:rPr lang="en-IN" sz="1400" dirty="0"/>
              <a:t> </a:t>
            </a:r>
            <a:r>
              <a:rPr lang="en-IN" sz="1400" dirty="0" err="1"/>
              <a:t>v,int</a:t>
            </a:r>
            <a:r>
              <a:rPr lang="en-IN" sz="1400" dirty="0"/>
              <a:t> </a:t>
            </a:r>
            <a:r>
              <a:rPr lang="en-IN" sz="1400" dirty="0" err="1"/>
              <a:t>p,int</a:t>
            </a:r>
            <a:r>
              <a:rPr lang="en-IN" sz="1400" dirty="0"/>
              <a:t> </a:t>
            </a:r>
            <a:r>
              <a:rPr lang="en-IN" sz="1400" dirty="0" err="1"/>
              <a:t>q,int</a:t>
            </a:r>
            <a:r>
              <a:rPr lang="en-IN" sz="1400" dirty="0"/>
              <a:t> </a:t>
            </a:r>
            <a:r>
              <a:rPr lang="en-IN" sz="1400" dirty="0" err="1"/>
              <a:t>r,int</a:t>
            </a:r>
            <a:r>
              <a:rPr lang="en-IN" sz="1400" dirty="0"/>
              <a:t> s):B(</a:t>
            </a:r>
            <a:r>
              <a:rPr lang="en-IN" sz="1400" dirty="0" err="1"/>
              <a:t>p,q,r,s</a:t>
            </a:r>
            <a:r>
              <a:rPr lang="en-IN" sz="1400" dirty="0"/>
              <a:t>)</a:t>
            </a:r>
          </a:p>
          <a:p>
            <a:pPr marL="0" indent="0">
              <a:spcAft>
                <a:spcPts val="0"/>
              </a:spcAft>
              <a:buNone/>
            </a:pPr>
            <a:r>
              <a:rPr lang="en-IN" sz="1400" dirty="0"/>
              <a:t>{</a:t>
            </a:r>
          </a:p>
          <a:p>
            <a:pPr marL="0" indent="0">
              <a:spcAft>
                <a:spcPts val="0"/>
              </a:spcAft>
              <a:buNone/>
            </a:pPr>
            <a:r>
              <a:rPr lang="en-IN" sz="1400" dirty="0"/>
              <a:t>n=u;</a:t>
            </a:r>
          </a:p>
          <a:p>
            <a:pPr marL="0" indent="0">
              <a:spcAft>
                <a:spcPts val="0"/>
              </a:spcAft>
              <a:buNone/>
            </a:pPr>
            <a:r>
              <a:rPr lang="en-IN" sz="1400" dirty="0"/>
              <a:t>m=v;</a:t>
            </a:r>
          </a:p>
          <a:p>
            <a:pPr marL="0" indent="0">
              <a:spcAft>
                <a:spcPts val="0"/>
              </a:spcAft>
              <a:buNone/>
            </a:pPr>
            <a:r>
              <a:rPr lang="en-IN" sz="1400" dirty="0" err="1"/>
              <a:t>cout</a:t>
            </a:r>
            <a:r>
              <a:rPr lang="en-IN" sz="1400" dirty="0"/>
              <a:t>&lt;&lt;"\</a:t>
            </a:r>
            <a:r>
              <a:rPr lang="en-IN" sz="1400" dirty="0" err="1"/>
              <a:t>nCalling</a:t>
            </a:r>
            <a:r>
              <a:rPr lang="en-IN" sz="1400" dirty="0"/>
              <a:t> derived class C constructor with values:"&lt;&lt;n&lt;&lt;" "&lt;&lt;m;</a:t>
            </a:r>
          </a:p>
          <a:p>
            <a:pPr marL="0" indent="0">
              <a:spcAft>
                <a:spcPts val="0"/>
              </a:spcAft>
              <a:buNone/>
            </a:pPr>
            <a:r>
              <a:rPr lang="en-IN" sz="1400" dirty="0"/>
              <a:t>}</a:t>
            </a:r>
          </a:p>
          <a:p>
            <a:pPr marL="0" indent="0">
              <a:spcAft>
                <a:spcPts val="0"/>
              </a:spcAft>
              <a:buNone/>
            </a:pPr>
            <a:r>
              <a:rPr lang="en-IN" sz="1400" dirty="0"/>
              <a:t>~C()</a:t>
            </a:r>
          </a:p>
          <a:p>
            <a:pPr marL="0" indent="0">
              <a:spcAft>
                <a:spcPts val="0"/>
              </a:spcAft>
              <a:buNone/>
            </a:pPr>
            <a:r>
              <a:rPr lang="en-IN" sz="1400" dirty="0"/>
              <a:t>{</a:t>
            </a:r>
          </a:p>
          <a:p>
            <a:pPr marL="0" indent="0">
              <a:spcAft>
                <a:spcPts val="0"/>
              </a:spcAft>
              <a:buNone/>
            </a:pPr>
            <a:r>
              <a:rPr lang="en-IN" sz="1400" dirty="0" err="1"/>
              <a:t>cout</a:t>
            </a:r>
            <a:r>
              <a:rPr lang="en-IN" sz="1400" dirty="0"/>
              <a:t>&lt;&lt;"\</a:t>
            </a:r>
            <a:r>
              <a:rPr lang="en-IN" sz="1400" dirty="0" err="1"/>
              <a:t>nCalling</a:t>
            </a:r>
            <a:r>
              <a:rPr lang="en-IN" sz="1400" dirty="0"/>
              <a:t> derived class C destructor";</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endParaRPr lang="en-IN" sz="1400" dirty="0"/>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C obj1(1,2,3,4,5,6);</a:t>
            </a:r>
          </a:p>
          <a:p>
            <a:pPr marL="0" indent="0">
              <a:spcAft>
                <a:spcPts val="0"/>
              </a:spcAft>
              <a:buNone/>
            </a:pPr>
            <a:r>
              <a:rPr lang="en-IN" sz="1400" dirty="0"/>
              <a:t>return 0;</a:t>
            </a:r>
          </a:p>
          <a:p>
            <a:pPr marL="0" indent="0">
              <a:spcAft>
                <a:spcPts val="0"/>
              </a:spcAft>
              <a:buNone/>
            </a:pPr>
            <a:r>
              <a:rPr lang="en-IN" sz="1400" dirty="0"/>
              <a:t>}</a:t>
            </a:r>
          </a:p>
          <a:p>
            <a:endParaRPr lang="en-IN" sz="1400" dirty="0"/>
          </a:p>
        </p:txBody>
      </p:sp>
      <p:sp>
        <p:nvSpPr>
          <p:cNvPr id="5" name="Content Placeholder 4"/>
          <p:cNvSpPr>
            <a:spLocks noGrp="1"/>
          </p:cNvSpPr>
          <p:nvPr>
            <p:ph sz="half" idx="2"/>
          </p:nvPr>
        </p:nvSpPr>
        <p:spPr>
          <a:xfrm>
            <a:off x="4577760" y="1340768"/>
            <a:ext cx="3984480" cy="5256584"/>
          </a:xfrm>
        </p:spPr>
        <p:txBody>
          <a:bodyPr/>
          <a:lstStyle/>
          <a:p>
            <a:endParaRPr lang="en-IN" dirty="0"/>
          </a:p>
        </p:txBody>
      </p:sp>
    </p:spTree>
    <p:extLst>
      <p:ext uri="{BB962C8B-B14F-4D97-AF65-F5344CB8AC3E}">
        <p14:creationId xmlns:p14="http://schemas.microsoft.com/office/powerpoint/2010/main" val="4222120995"/>
      </p:ext>
    </p:extLst>
  </p:cSld>
  <p:clrMapOvr>
    <a:masterClrMapping/>
  </p:clrMapOvr>
  <p:transition advClick="0" advTm="214725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02" y="570306"/>
            <a:ext cx="8105775" cy="1022350"/>
          </a:xfrm>
        </p:spPr>
        <p:txBody>
          <a:bodyPr/>
          <a:lstStyle/>
          <a:p>
            <a:r>
              <a:rPr lang="en-US" altLang="en-US" sz="2000" dirty="0"/>
              <a:t>Order of execution of constructor and destructor during Multiple inheritance</a:t>
            </a:r>
            <a:endParaRPr lang="en-IN" sz="2000" dirty="0"/>
          </a:p>
        </p:txBody>
      </p:sp>
      <p:sp>
        <p:nvSpPr>
          <p:cNvPr id="5" name="Content Placeholder 4"/>
          <p:cNvSpPr>
            <a:spLocks noGrp="1"/>
          </p:cNvSpPr>
          <p:nvPr>
            <p:ph idx="1"/>
          </p:nvPr>
        </p:nvSpPr>
        <p:spPr/>
        <p:txBody>
          <a:bodyPr/>
          <a:lstStyle/>
          <a:p>
            <a:r>
              <a:rPr lang="en-IN" sz="1800" dirty="0"/>
              <a:t>Order of execution of constructor during multiple inheritance is dependent upon the order of derivation(or order of inheritance).</a:t>
            </a:r>
          </a:p>
          <a:p>
            <a:r>
              <a:rPr lang="en-IN" sz="1800" dirty="0"/>
              <a:t>Order of execution of destructor will be reverse as that of order of execution of constructor</a:t>
            </a:r>
          </a:p>
          <a:p>
            <a:endParaRPr lang="en-IN"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96952"/>
            <a:ext cx="8892479" cy="3861048"/>
          </a:xfrm>
          <a:prstGeom prst="rect">
            <a:avLst/>
          </a:prstGeom>
        </p:spPr>
      </p:pic>
    </p:spTree>
    <p:extLst>
      <p:ext uri="{BB962C8B-B14F-4D97-AF65-F5344CB8AC3E}">
        <p14:creationId xmlns:p14="http://schemas.microsoft.com/office/powerpoint/2010/main" val="2803525083"/>
      </p:ext>
    </p:extLst>
  </p:cSld>
  <p:clrMapOvr>
    <a:masterClrMapping/>
  </p:clrMapOvr>
  <p:transition advClick="0" advTm="214725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t>Order of execution of constructor and destructor during Multiple inheritance…continued…</a:t>
            </a:r>
            <a:endParaRPr lang="en-IN" sz="2400" dirty="0"/>
          </a:p>
        </p:txBody>
      </p:sp>
      <p:sp>
        <p:nvSpPr>
          <p:cNvPr id="3" name="Content Placeholder 2"/>
          <p:cNvSpPr>
            <a:spLocks noGrp="1"/>
          </p:cNvSpPr>
          <p:nvPr>
            <p:ph idx="1"/>
          </p:nvPr>
        </p:nvSpPr>
        <p:spPr>
          <a:xfrm>
            <a:off x="457200" y="1604963"/>
            <a:ext cx="8105775" cy="5253037"/>
          </a:xfrm>
        </p:spPr>
        <p:txBody>
          <a:bodyPr/>
          <a:lstStyle/>
          <a:p>
            <a:pPr marL="0" indent="0">
              <a:buNone/>
            </a:pPr>
            <a:r>
              <a:rPr lang="en-IN" sz="2400" dirty="0"/>
              <a:t>Class A:public B, virtual C </a:t>
            </a:r>
          </a:p>
          <a:p>
            <a:pPr marL="0" indent="0">
              <a:buNone/>
            </a:pPr>
            <a:r>
              <a:rPr lang="en-IN" sz="2400" dirty="0"/>
              <a:t>{ </a:t>
            </a:r>
          </a:p>
          <a:p>
            <a:pPr marL="0" indent="0">
              <a:buNone/>
            </a:pPr>
            <a:r>
              <a:rPr lang="en-IN" sz="2400" dirty="0"/>
              <a:t>};</a:t>
            </a:r>
          </a:p>
          <a:p>
            <a:pPr marL="0" indent="0">
              <a:buNone/>
            </a:pPr>
            <a:r>
              <a:rPr lang="en-IN" sz="2400" dirty="0"/>
              <a:t>Order of execution of constructor</a:t>
            </a:r>
          </a:p>
          <a:p>
            <a:pPr marL="0" indent="0">
              <a:buNone/>
            </a:pPr>
            <a:r>
              <a:rPr lang="en-IN" sz="2400" dirty="0"/>
              <a:t>//C() virtual base </a:t>
            </a:r>
          </a:p>
          <a:p>
            <a:pPr marL="0" indent="0">
              <a:buNone/>
            </a:pPr>
            <a:r>
              <a:rPr lang="en-IN" sz="2400" dirty="0"/>
              <a:t> //B() ordinary base </a:t>
            </a:r>
          </a:p>
          <a:p>
            <a:pPr marL="0" indent="0">
              <a:buNone/>
            </a:pPr>
            <a:r>
              <a:rPr lang="en-IN" sz="2400" dirty="0"/>
              <a:t>//A() derived </a:t>
            </a:r>
          </a:p>
          <a:p>
            <a:pPr marL="0" indent="0">
              <a:buNone/>
            </a:pPr>
            <a:r>
              <a:rPr lang="en-IN" sz="2400" dirty="0"/>
              <a:t>If one of the class is inherited in virtual mode, then constructor of that will be executed first and then order of inheritance will be followed and if both are derived in virtual mode, then order of inheritance will be </a:t>
            </a:r>
            <a:r>
              <a:rPr lang="en-IN" sz="2400"/>
              <a:t>followed(as usual)</a:t>
            </a:r>
            <a:endParaRPr lang="en-IN" sz="2400" dirty="0"/>
          </a:p>
        </p:txBody>
      </p:sp>
    </p:spTree>
    <p:extLst>
      <p:ext uri="{BB962C8B-B14F-4D97-AF65-F5344CB8AC3E}">
        <p14:creationId xmlns:p14="http://schemas.microsoft.com/office/powerpoint/2010/main" val="1761133546"/>
      </p:ext>
    </p:extLst>
  </p:cSld>
  <p:clrMapOvr>
    <a:masterClrMapping/>
  </p:clrMapOvr>
  <p:transition advClick="0" advTm="214725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481" y="556024"/>
            <a:ext cx="8105775" cy="1022350"/>
          </a:xfrm>
        </p:spPr>
        <p:txBody>
          <a:bodyPr/>
          <a:lstStyle/>
          <a:p>
            <a:r>
              <a:rPr lang="en-US" altLang="en-US" sz="1800" dirty="0"/>
              <a:t>Program-Order of execution of constructor and destructor during Multiple inheritance</a:t>
            </a:r>
            <a:endParaRPr lang="en-IN" sz="1800" dirty="0"/>
          </a:p>
        </p:txBody>
      </p:sp>
      <p:sp>
        <p:nvSpPr>
          <p:cNvPr id="4" name="Content Placeholder 3"/>
          <p:cNvSpPr>
            <a:spLocks noGrp="1"/>
          </p:cNvSpPr>
          <p:nvPr>
            <p:ph sz="half" idx="1"/>
          </p:nvPr>
        </p:nvSpPr>
        <p:spPr>
          <a:xfrm>
            <a:off x="456481" y="1412776"/>
            <a:ext cx="3983040" cy="5253672"/>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M</a:t>
            </a:r>
          </a:p>
          <a:p>
            <a:pPr marL="0" indent="0">
              <a:spcAft>
                <a:spcPts val="0"/>
              </a:spcAft>
              <a:buNone/>
            </a:pPr>
            <a:r>
              <a:rPr lang="en-IN" sz="1400" dirty="0"/>
              <a:t>{</a:t>
            </a:r>
          </a:p>
          <a:p>
            <a:pPr marL="0" indent="0">
              <a:spcAft>
                <a:spcPts val="0"/>
              </a:spcAft>
              <a:buNone/>
            </a:pPr>
            <a:r>
              <a:rPr lang="en-IN" sz="1400" dirty="0"/>
              <a:t>	protected:</a:t>
            </a:r>
          </a:p>
          <a:p>
            <a:pPr marL="0" indent="0">
              <a:spcAft>
                <a:spcPts val="0"/>
              </a:spcAft>
              <a:buNone/>
            </a:pPr>
            <a:r>
              <a:rPr lang="en-IN" sz="1400" dirty="0"/>
              <a:t>		</a:t>
            </a:r>
            <a:r>
              <a:rPr lang="en-IN" sz="1400" dirty="0" err="1"/>
              <a:t>int</a:t>
            </a:r>
            <a:r>
              <a:rPr lang="en-IN" sz="1400" dirty="0"/>
              <a:t> m;</a:t>
            </a:r>
          </a:p>
          <a:p>
            <a:pPr marL="0" indent="0">
              <a:spcAft>
                <a:spcPts val="0"/>
              </a:spcAft>
              <a:buNone/>
            </a:pPr>
            <a:r>
              <a:rPr lang="en-IN" sz="1400" dirty="0"/>
              <a:t>		public:</a:t>
            </a:r>
          </a:p>
          <a:p>
            <a:pPr marL="0" indent="0">
              <a:spcAft>
                <a:spcPts val="0"/>
              </a:spcAft>
              <a:buNone/>
            </a:pPr>
            <a:r>
              <a:rPr lang="en-IN" sz="1400" dirty="0"/>
              <a:t>		M(</a:t>
            </a:r>
            <a:r>
              <a:rPr lang="en-IN" sz="1400" dirty="0" err="1"/>
              <a:t>int</a:t>
            </a:r>
            <a:r>
              <a:rPr lang="en-IN" sz="1400" dirty="0"/>
              <a:t> x)</a:t>
            </a:r>
          </a:p>
          <a:p>
            <a:pPr marL="0" indent="0">
              <a:spcAft>
                <a:spcPts val="0"/>
              </a:spcAft>
              <a:buNone/>
            </a:pPr>
            <a:r>
              <a:rPr lang="en-IN" sz="1400" dirty="0"/>
              <a:t>		{</a:t>
            </a:r>
          </a:p>
          <a:p>
            <a:pPr marL="0" indent="0">
              <a:spcAft>
                <a:spcPts val="0"/>
              </a:spcAft>
              <a:buNone/>
            </a:pPr>
            <a:r>
              <a:rPr lang="en-IN" sz="1400" dirty="0"/>
              <a:t>		    m=x;</a:t>
            </a:r>
          </a:p>
          <a:p>
            <a:pPr marL="0" indent="0">
              <a:spcAft>
                <a:spcPts val="0"/>
              </a:spcAft>
              <a:buNone/>
            </a:pPr>
            <a:r>
              <a:rPr lang="en-IN" sz="1400" dirty="0"/>
              <a:t>		    </a:t>
            </a:r>
            <a:r>
              <a:rPr lang="en-IN" sz="1400" dirty="0" err="1"/>
              <a:t>cout</a:t>
            </a:r>
            <a:r>
              <a:rPr lang="en-IN" sz="1400" dirty="0"/>
              <a:t>&lt;&lt;"\</a:t>
            </a:r>
            <a:r>
              <a:rPr lang="en-IN" sz="1400" dirty="0" err="1"/>
              <a:t>nIn</a:t>
            </a:r>
            <a:r>
              <a:rPr lang="en-IN" sz="1400" dirty="0"/>
              <a:t> M";</a:t>
            </a:r>
          </a:p>
          <a:p>
            <a:pPr marL="0" indent="0">
              <a:spcAft>
                <a:spcPts val="0"/>
              </a:spcAft>
              <a:buNone/>
            </a:pPr>
            <a:r>
              <a:rPr lang="en-IN" sz="1400" dirty="0"/>
              <a:t>		}</a:t>
            </a:r>
          </a:p>
          <a:p>
            <a:pPr marL="0" indent="0">
              <a:spcAft>
                <a:spcPts val="0"/>
              </a:spcAft>
              <a:buNone/>
            </a:pPr>
            <a:r>
              <a:rPr lang="en-IN" sz="1400" dirty="0"/>
              <a:t>};</a:t>
            </a:r>
          </a:p>
          <a:p>
            <a:pPr marL="0" indent="0">
              <a:spcAft>
                <a:spcPts val="0"/>
              </a:spcAft>
              <a:buNone/>
            </a:pPr>
            <a:r>
              <a:rPr lang="en-IN" sz="1400" dirty="0"/>
              <a:t>class N</a:t>
            </a:r>
          </a:p>
          <a:p>
            <a:pPr marL="0" indent="0">
              <a:spcAft>
                <a:spcPts val="0"/>
              </a:spcAft>
              <a:buNone/>
            </a:pPr>
            <a:r>
              <a:rPr lang="en-IN" sz="1400" dirty="0"/>
              <a:t>{</a:t>
            </a:r>
          </a:p>
          <a:p>
            <a:pPr marL="0" indent="0">
              <a:spcAft>
                <a:spcPts val="0"/>
              </a:spcAft>
              <a:buNone/>
            </a:pPr>
            <a:r>
              <a:rPr lang="en-IN" sz="1400" dirty="0"/>
              <a:t>	protected:</a:t>
            </a:r>
          </a:p>
          <a:p>
            <a:pPr marL="0" indent="0">
              <a:spcAft>
                <a:spcPts val="0"/>
              </a:spcAft>
              <a:buNone/>
            </a:pPr>
            <a:r>
              <a:rPr lang="en-IN" sz="1400" dirty="0"/>
              <a:t>		</a:t>
            </a:r>
            <a:r>
              <a:rPr lang="en-IN" sz="1400" dirty="0" err="1"/>
              <a:t>int</a:t>
            </a:r>
            <a:r>
              <a:rPr lang="en-IN" sz="1400" dirty="0"/>
              <a:t> n;</a:t>
            </a:r>
          </a:p>
          <a:p>
            <a:pPr marL="0" indent="0">
              <a:spcAft>
                <a:spcPts val="0"/>
              </a:spcAft>
              <a:buNone/>
            </a:pPr>
            <a:r>
              <a:rPr lang="en-IN" sz="1400" dirty="0"/>
              <a:t>		public:</a:t>
            </a:r>
          </a:p>
          <a:p>
            <a:pPr marL="0" indent="0">
              <a:spcAft>
                <a:spcPts val="0"/>
              </a:spcAft>
              <a:buNone/>
            </a:pPr>
            <a:r>
              <a:rPr lang="en-IN" sz="1400" dirty="0"/>
              <a:t>		N(</a:t>
            </a:r>
            <a:r>
              <a:rPr lang="en-IN" sz="1400" dirty="0" err="1"/>
              <a:t>int</a:t>
            </a:r>
            <a:r>
              <a:rPr lang="en-IN" sz="1400" dirty="0"/>
              <a:t> y)</a:t>
            </a:r>
          </a:p>
          <a:p>
            <a:pPr marL="0" indent="0">
              <a:spcAft>
                <a:spcPts val="0"/>
              </a:spcAft>
              <a:buNone/>
            </a:pPr>
            <a:r>
              <a:rPr lang="en-IN" sz="1400" dirty="0"/>
              <a:t>		{</a:t>
            </a:r>
          </a:p>
          <a:p>
            <a:pPr marL="0" indent="0">
              <a:spcAft>
                <a:spcPts val="0"/>
              </a:spcAft>
              <a:buNone/>
            </a:pPr>
            <a:r>
              <a:rPr lang="en-IN" sz="1400" dirty="0"/>
              <a:t>		    n=y;</a:t>
            </a:r>
          </a:p>
          <a:p>
            <a:pPr marL="0" indent="0">
              <a:spcAft>
                <a:spcPts val="0"/>
              </a:spcAft>
              <a:buNone/>
            </a:pPr>
            <a:r>
              <a:rPr lang="en-IN" sz="1400" dirty="0"/>
              <a:t>		    </a:t>
            </a:r>
            <a:r>
              <a:rPr lang="en-IN" sz="1400" dirty="0" err="1"/>
              <a:t>cout</a:t>
            </a:r>
            <a:r>
              <a:rPr lang="en-IN" sz="1400" dirty="0"/>
              <a:t>&lt;&lt;"\</a:t>
            </a:r>
            <a:r>
              <a:rPr lang="en-IN" sz="1400" dirty="0" err="1"/>
              <a:t>nIn</a:t>
            </a:r>
            <a:r>
              <a:rPr lang="en-IN" sz="1400" dirty="0"/>
              <a:t> N";</a:t>
            </a:r>
          </a:p>
          <a:p>
            <a:pPr marL="0" indent="0">
              <a:spcAft>
                <a:spcPts val="0"/>
              </a:spcAft>
              <a:buNone/>
            </a:pPr>
            <a:endParaRPr lang="en-IN" sz="1400" dirty="0"/>
          </a:p>
          <a:p>
            <a:pPr marL="0" indent="0">
              <a:spcAft>
                <a:spcPts val="0"/>
              </a:spcAft>
              <a:buNone/>
            </a:pPr>
            <a:r>
              <a:rPr lang="en-IN" sz="1400" dirty="0"/>
              <a:t>		}</a:t>
            </a:r>
          </a:p>
          <a:p>
            <a:pPr marL="0" indent="0">
              <a:spcAft>
                <a:spcPts val="0"/>
              </a:spcAft>
              <a:buNone/>
            </a:pPr>
            <a:r>
              <a:rPr lang="en-IN" sz="1400" dirty="0"/>
              <a:t>};</a:t>
            </a:r>
          </a:p>
          <a:p>
            <a:endParaRPr lang="en-IN" dirty="0"/>
          </a:p>
        </p:txBody>
      </p:sp>
      <p:sp>
        <p:nvSpPr>
          <p:cNvPr id="5" name="Content Placeholder 4"/>
          <p:cNvSpPr>
            <a:spLocks noGrp="1"/>
          </p:cNvSpPr>
          <p:nvPr>
            <p:ph sz="half" idx="2"/>
          </p:nvPr>
        </p:nvSpPr>
        <p:spPr>
          <a:xfrm>
            <a:off x="4577760" y="1412776"/>
            <a:ext cx="3984480" cy="5688632"/>
          </a:xfrm>
        </p:spPr>
        <p:txBody>
          <a:bodyPr/>
          <a:lstStyle/>
          <a:p>
            <a:pPr marL="0" indent="0">
              <a:spcAft>
                <a:spcPts val="0"/>
              </a:spcAft>
              <a:buNone/>
            </a:pPr>
            <a:r>
              <a:rPr lang="en-IN" sz="1400" dirty="0"/>
              <a:t>class P:public </a:t>
            </a:r>
            <a:r>
              <a:rPr lang="en-IN" sz="1400" dirty="0" err="1"/>
              <a:t>M,public</a:t>
            </a:r>
            <a:r>
              <a:rPr lang="en-IN" sz="1400" dirty="0"/>
              <a:t> N</a:t>
            </a:r>
          </a:p>
          <a:p>
            <a:pPr marL="0" indent="0">
              <a:spcAft>
                <a:spcPts val="0"/>
              </a:spcAft>
              <a:buNone/>
            </a:pPr>
            <a:r>
              <a:rPr lang="en-IN" sz="1400" dirty="0"/>
              <a:t>{</a:t>
            </a:r>
          </a:p>
          <a:p>
            <a:pPr marL="0" indent="0">
              <a:spcAft>
                <a:spcPts val="0"/>
              </a:spcAft>
              <a:buNone/>
            </a:pPr>
            <a:r>
              <a:rPr lang="en-IN" sz="1400" dirty="0"/>
              <a:t>	</a:t>
            </a:r>
            <a:r>
              <a:rPr lang="en-IN" sz="1400" dirty="0" err="1"/>
              <a:t>int</a:t>
            </a:r>
            <a:r>
              <a:rPr lang="en-IN" sz="1400" dirty="0"/>
              <a:t> l;</a:t>
            </a:r>
          </a:p>
          <a:p>
            <a:pPr marL="0" indent="0">
              <a:spcAft>
                <a:spcPts val="0"/>
              </a:spcAft>
              <a:buNone/>
            </a:pPr>
            <a:r>
              <a:rPr lang="en-IN" sz="1400" dirty="0"/>
              <a:t>	public:</a:t>
            </a:r>
          </a:p>
          <a:p>
            <a:pPr marL="0" indent="0">
              <a:spcAft>
                <a:spcPts val="0"/>
              </a:spcAft>
              <a:buNone/>
            </a:pPr>
            <a:r>
              <a:rPr lang="en-IN" sz="1400" dirty="0"/>
              <a:t>		P(</a:t>
            </a:r>
            <a:r>
              <a:rPr lang="en-IN" sz="1400" dirty="0" err="1"/>
              <a:t>int</a:t>
            </a:r>
            <a:r>
              <a:rPr lang="en-IN" sz="1400" dirty="0"/>
              <a:t> </a:t>
            </a:r>
            <a:r>
              <a:rPr lang="en-IN" sz="1400" dirty="0" err="1"/>
              <a:t>p,int</a:t>
            </a:r>
            <a:r>
              <a:rPr lang="en-IN" sz="1400" dirty="0"/>
              <a:t> </a:t>
            </a:r>
            <a:r>
              <a:rPr lang="en-IN" sz="1400" dirty="0" err="1"/>
              <a:t>q,int</a:t>
            </a:r>
            <a:r>
              <a:rPr lang="en-IN" sz="1400" dirty="0"/>
              <a:t> r):M(r),N(q)</a:t>
            </a:r>
          </a:p>
          <a:p>
            <a:pPr marL="0" indent="0">
              <a:spcAft>
                <a:spcPts val="0"/>
              </a:spcAft>
              <a:buNone/>
            </a:pPr>
            <a:r>
              <a:rPr lang="en-IN" sz="1400" dirty="0"/>
              <a:t>		{</a:t>
            </a:r>
          </a:p>
          <a:p>
            <a:pPr marL="0" indent="0">
              <a:spcAft>
                <a:spcPts val="0"/>
              </a:spcAft>
              <a:buNone/>
            </a:pPr>
            <a:r>
              <a:rPr lang="en-IN" sz="1400" dirty="0"/>
              <a:t>		l=p;</a:t>
            </a:r>
          </a:p>
          <a:p>
            <a:pPr marL="0" indent="0">
              <a:spcAft>
                <a:spcPts val="0"/>
              </a:spcAft>
              <a:buNone/>
            </a:pPr>
            <a:r>
              <a:rPr lang="en-IN" sz="1400" dirty="0"/>
              <a:t>		</a:t>
            </a:r>
            <a:r>
              <a:rPr lang="en-IN" sz="1400" dirty="0" err="1"/>
              <a:t>cout</a:t>
            </a:r>
            <a:r>
              <a:rPr lang="en-IN" sz="1400" dirty="0"/>
              <a:t>&lt;&lt;"\</a:t>
            </a:r>
            <a:r>
              <a:rPr lang="en-IN" sz="1400" dirty="0" err="1"/>
              <a:t>nIn</a:t>
            </a:r>
            <a:r>
              <a:rPr lang="en-IN" sz="1400" dirty="0"/>
              <a:t> P";</a:t>
            </a:r>
          </a:p>
          <a:p>
            <a:pPr marL="0" indent="0">
              <a:spcAft>
                <a:spcPts val="0"/>
              </a:spcAft>
              <a:buNone/>
            </a:pPr>
            <a:r>
              <a:rPr lang="en-IN" sz="1400" dirty="0"/>
              <a:t>		}</a:t>
            </a:r>
          </a:p>
          <a:p>
            <a:pPr marL="0" indent="0">
              <a:spcAft>
                <a:spcPts val="0"/>
              </a:spcAft>
              <a:buNone/>
            </a:pPr>
            <a:r>
              <a:rPr lang="en-IN" sz="1400" dirty="0"/>
              <a:t>		void display()</a:t>
            </a:r>
          </a:p>
          <a:p>
            <a:pPr marL="0" indent="0">
              <a:spcAft>
                <a:spcPts val="0"/>
              </a:spcAft>
              <a:buNone/>
            </a:pPr>
            <a:r>
              <a:rPr lang="en-IN" sz="1400" dirty="0"/>
              <a:t>		{</a:t>
            </a:r>
          </a:p>
          <a:p>
            <a:pPr marL="0" indent="0">
              <a:spcAft>
                <a:spcPts val="0"/>
              </a:spcAft>
              <a:buNone/>
            </a:pPr>
            <a:r>
              <a:rPr lang="en-IN" sz="1400" dirty="0"/>
              <a:t>		</a:t>
            </a:r>
            <a:r>
              <a:rPr lang="en-IN" sz="1400" dirty="0" err="1"/>
              <a:t>cout</a:t>
            </a:r>
            <a:r>
              <a:rPr lang="en-IN" sz="1400" dirty="0"/>
              <a:t>&lt;&lt;“\n”&lt;&lt;"m="&lt;&lt;m&lt;&lt;" "&lt;&lt;"n="&lt;&lt;n&lt;&lt;" "&lt;&lt;"l="&lt;&lt;l;</a:t>
            </a:r>
          </a:p>
          <a:p>
            <a:pPr marL="0" indent="0">
              <a:spcAft>
                <a:spcPts val="0"/>
              </a:spcAft>
              <a:buNone/>
            </a:pPr>
            <a:r>
              <a:rPr lang="en-IN" sz="1400" dirty="0"/>
              <a:t>		}</a:t>
            </a:r>
          </a:p>
          <a:p>
            <a:pPr marL="0" indent="0">
              <a:spcAft>
                <a:spcPts val="0"/>
              </a:spcAft>
              <a:buNone/>
            </a:pPr>
            <a:r>
              <a:rPr lang="en-IN" sz="1400" dirty="0"/>
              <a:t>};</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	P obj1(3,2,1);</a:t>
            </a:r>
          </a:p>
          <a:p>
            <a:pPr marL="0" indent="0">
              <a:spcAft>
                <a:spcPts val="0"/>
              </a:spcAft>
              <a:buNone/>
            </a:pPr>
            <a:r>
              <a:rPr lang="en-IN" sz="1400" dirty="0"/>
              <a:t>	obj1.display();</a:t>
            </a:r>
          </a:p>
          <a:p>
            <a:pPr marL="0" indent="0">
              <a:spcAft>
                <a:spcPts val="0"/>
              </a:spcAft>
              <a:buNone/>
            </a:pPr>
            <a:r>
              <a:rPr lang="en-IN" sz="1400" dirty="0"/>
              <a:t>	return 0;</a:t>
            </a:r>
          </a:p>
          <a:p>
            <a:pPr marL="0" indent="0">
              <a:spcAft>
                <a:spcPts val="0"/>
              </a:spcAft>
              <a:buNone/>
            </a:pPr>
            <a:r>
              <a:rPr lang="en-IN" sz="1400" dirty="0"/>
              <a:t>}</a:t>
            </a:r>
          </a:p>
          <a:p>
            <a:pPr marL="0" indent="0">
              <a:spcAft>
                <a:spcPts val="0"/>
              </a:spcAft>
              <a:buNone/>
            </a:pPr>
            <a:r>
              <a:rPr lang="en-IN" sz="1600" dirty="0"/>
              <a:t>Output:</a:t>
            </a:r>
          </a:p>
          <a:p>
            <a:pPr marL="0" indent="0">
              <a:spcAft>
                <a:spcPts val="0"/>
              </a:spcAft>
              <a:buNone/>
            </a:pPr>
            <a:r>
              <a:rPr lang="en-IN" sz="1600" dirty="0"/>
              <a:t>In M</a:t>
            </a:r>
          </a:p>
          <a:p>
            <a:pPr marL="0" indent="0">
              <a:spcAft>
                <a:spcPts val="0"/>
              </a:spcAft>
              <a:buNone/>
            </a:pPr>
            <a:r>
              <a:rPr lang="en-IN" sz="1600" dirty="0"/>
              <a:t>In N</a:t>
            </a:r>
          </a:p>
          <a:p>
            <a:pPr marL="0" indent="0">
              <a:spcAft>
                <a:spcPts val="0"/>
              </a:spcAft>
              <a:buNone/>
            </a:pPr>
            <a:r>
              <a:rPr lang="en-IN" sz="1600" dirty="0"/>
              <a:t>In P </a:t>
            </a:r>
          </a:p>
          <a:p>
            <a:pPr marL="0" indent="0">
              <a:spcAft>
                <a:spcPts val="0"/>
              </a:spcAft>
              <a:buNone/>
            </a:pPr>
            <a:r>
              <a:rPr lang="en-IN" sz="1600" dirty="0"/>
              <a:t>m=1 n=2 l=3 </a:t>
            </a:r>
          </a:p>
        </p:txBody>
      </p:sp>
    </p:spTree>
    <p:extLst>
      <p:ext uri="{BB962C8B-B14F-4D97-AF65-F5344CB8AC3E}">
        <p14:creationId xmlns:p14="http://schemas.microsoft.com/office/powerpoint/2010/main" val="3273227466"/>
      </p:ext>
    </p:extLst>
  </p:cSld>
  <p:clrMapOvr>
    <a:masterClrMapping/>
  </p:clrMapOvr>
  <p:transition advClick="0" advTm="214725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481" y="556024"/>
            <a:ext cx="8105775" cy="1022350"/>
          </a:xfrm>
        </p:spPr>
        <p:txBody>
          <a:bodyPr/>
          <a:lstStyle/>
          <a:p>
            <a:r>
              <a:rPr lang="en-US" altLang="en-US" sz="1800" dirty="0"/>
              <a:t>Order of execution of constructor and destructor during hierarchical inheritance</a:t>
            </a:r>
            <a:endParaRPr lang="en-IN" sz="1800" dirty="0"/>
          </a:p>
        </p:txBody>
      </p:sp>
      <p:sp>
        <p:nvSpPr>
          <p:cNvPr id="3" name="Content Placeholder 2"/>
          <p:cNvSpPr>
            <a:spLocks noGrp="1"/>
          </p:cNvSpPr>
          <p:nvPr>
            <p:ph sz="half" idx="1"/>
          </p:nvPr>
        </p:nvSpPr>
        <p:spPr>
          <a:xfrm>
            <a:off x="456481" y="1340768"/>
            <a:ext cx="3983040" cy="4667543"/>
          </a:xfrm>
        </p:spPr>
        <p:txBody>
          <a:bodyPr/>
          <a:lstStyle/>
          <a:p>
            <a:pPr marL="0" indent="0">
              <a:spcAft>
                <a:spcPts val="0"/>
              </a:spcAft>
              <a:buNone/>
            </a:pPr>
            <a:r>
              <a:rPr lang="en-IN" sz="1400" dirty="0"/>
              <a:t>#include&lt;</a:t>
            </a:r>
            <a:r>
              <a:rPr lang="en-IN" sz="1400" dirty="0" err="1"/>
              <a:t>iostream</a:t>
            </a:r>
            <a:r>
              <a:rPr lang="en-IN" sz="1400" dirty="0"/>
              <a:t>&gt;</a:t>
            </a:r>
          </a:p>
          <a:p>
            <a:pPr marL="0" indent="0">
              <a:spcAft>
                <a:spcPts val="0"/>
              </a:spcAft>
              <a:buNone/>
            </a:pPr>
            <a:r>
              <a:rPr lang="en-IN" sz="1400" dirty="0"/>
              <a:t>using namespace </a:t>
            </a:r>
            <a:r>
              <a:rPr lang="en-IN" sz="1400" dirty="0" err="1"/>
              <a:t>std</a:t>
            </a:r>
            <a:r>
              <a:rPr lang="en-IN" sz="1400" dirty="0"/>
              <a:t>;</a:t>
            </a:r>
          </a:p>
          <a:p>
            <a:pPr marL="0" indent="0">
              <a:spcAft>
                <a:spcPts val="0"/>
              </a:spcAft>
              <a:buNone/>
            </a:pPr>
            <a:r>
              <a:rPr lang="en-IN" sz="1400" dirty="0"/>
              <a:t>class M</a:t>
            </a:r>
          </a:p>
          <a:p>
            <a:pPr marL="0" indent="0">
              <a:spcAft>
                <a:spcPts val="0"/>
              </a:spcAft>
              <a:buNone/>
            </a:pPr>
            <a:r>
              <a:rPr lang="en-IN" sz="1400" dirty="0"/>
              <a:t>{</a:t>
            </a:r>
          </a:p>
          <a:p>
            <a:pPr marL="0" indent="0">
              <a:spcAft>
                <a:spcPts val="0"/>
              </a:spcAft>
              <a:buNone/>
            </a:pPr>
            <a:r>
              <a:rPr lang="en-IN" sz="1400" dirty="0"/>
              <a:t>	protected:</a:t>
            </a:r>
          </a:p>
          <a:p>
            <a:pPr marL="0" indent="0">
              <a:spcAft>
                <a:spcPts val="0"/>
              </a:spcAft>
              <a:buNone/>
            </a:pPr>
            <a:r>
              <a:rPr lang="en-IN" sz="1400" dirty="0"/>
              <a:t>		</a:t>
            </a:r>
            <a:r>
              <a:rPr lang="en-IN" sz="1400" dirty="0" err="1"/>
              <a:t>int</a:t>
            </a:r>
            <a:r>
              <a:rPr lang="en-IN" sz="1400" dirty="0"/>
              <a:t> m;</a:t>
            </a:r>
          </a:p>
          <a:p>
            <a:pPr marL="0" indent="0">
              <a:spcAft>
                <a:spcPts val="0"/>
              </a:spcAft>
              <a:buNone/>
            </a:pPr>
            <a:r>
              <a:rPr lang="en-IN" sz="1400" dirty="0"/>
              <a:t>		public:</a:t>
            </a:r>
          </a:p>
          <a:p>
            <a:pPr marL="0" indent="0">
              <a:spcAft>
                <a:spcPts val="0"/>
              </a:spcAft>
              <a:buNone/>
            </a:pPr>
            <a:r>
              <a:rPr lang="en-IN" sz="1400" dirty="0"/>
              <a:t>		M(</a:t>
            </a:r>
            <a:r>
              <a:rPr lang="en-IN" sz="1400" dirty="0" err="1"/>
              <a:t>int</a:t>
            </a:r>
            <a:r>
              <a:rPr lang="en-IN" sz="1400" dirty="0"/>
              <a:t> x)</a:t>
            </a:r>
          </a:p>
          <a:p>
            <a:pPr marL="0" indent="0">
              <a:spcAft>
                <a:spcPts val="0"/>
              </a:spcAft>
              <a:buNone/>
            </a:pPr>
            <a:r>
              <a:rPr lang="en-IN" sz="1400" dirty="0"/>
              <a:t>		{</a:t>
            </a:r>
          </a:p>
          <a:p>
            <a:pPr marL="0" indent="0">
              <a:spcAft>
                <a:spcPts val="0"/>
              </a:spcAft>
              <a:buNone/>
            </a:pPr>
            <a:r>
              <a:rPr lang="en-IN" sz="1400" dirty="0"/>
              <a:t>		    m=x;</a:t>
            </a:r>
          </a:p>
          <a:p>
            <a:pPr marL="0" indent="0">
              <a:spcAft>
                <a:spcPts val="0"/>
              </a:spcAft>
              <a:buNone/>
            </a:pPr>
            <a:r>
              <a:rPr lang="en-IN" sz="1400" dirty="0"/>
              <a:t>		    </a:t>
            </a:r>
            <a:r>
              <a:rPr lang="en-IN" sz="1400" dirty="0" err="1"/>
              <a:t>cout</a:t>
            </a:r>
            <a:r>
              <a:rPr lang="en-IN" sz="1400" dirty="0"/>
              <a:t>&lt;&lt;"\</a:t>
            </a:r>
            <a:r>
              <a:rPr lang="en-IN" sz="1400" dirty="0" err="1"/>
              <a:t>nIn</a:t>
            </a:r>
            <a:r>
              <a:rPr lang="en-IN" sz="1400" dirty="0"/>
              <a:t> M";</a:t>
            </a:r>
          </a:p>
          <a:p>
            <a:pPr marL="0" indent="0">
              <a:spcAft>
                <a:spcPts val="0"/>
              </a:spcAft>
              <a:buNone/>
            </a:pPr>
            <a:r>
              <a:rPr lang="en-IN" sz="1400" dirty="0"/>
              <a:t>		}</a:t>
            </a:r>
          </a:p>
          <a:p>
            <a:pPr marL="0" indent="0">
              <a:spcAft>
                <a:spcPts val="0"/>
              </a:spcAft>
              <a:buNone/>
            </a:pPr>
            <a:r>
              <a:rPr lang="en-IN" sz="1400" dirty="0"/>
              <a:t>};</a:t>
            </a:r>
          </a:p>
          <a:p>
            <a:pPr marL="0" indent="0">
              <a:spcAft>
                <a:spcPts val="0"/>
              </a:spcAft>
              <a:buNone/>
            </a:pPr>
            <a:r>
              <a:rPr lang="en-IN" sz="1400" dirty="0"/>
              <a:t>class N:public M</a:t>
            </a:r>
          </a:p>
          <a:p>
            <a:pPr marL="0" indent="0">
              <a:spcAft>
                <a:spcPts val="0"/>
              </a:spcAft>
              <a:buNone/>
            </a:pPr>
            <a:r>
              <a:rPr lang="en-IN" sz="1400" dirty="0"/>
              <a:t>{</a:t>
            </a:r>
          </a:p>
          <a:p>
            <a:pPr marL="0" indent="0">
              <a:spcAft>
                <a:spcPts val="0"/>
              </a:spcAft>
              <a:buNone/>
            </a:pPr>
            <a:r>
              <a:rPr lang="en-IN" sz="1400" dirty="0"/>
              <a:t>	protected:</a:t>
            </a:r>
          </a:p>
          <a:p>
            <a:pPr marL="0" indent="0">
              <a:spcAft>
                <a:spcPts val="0"/>
              </a:spcAft>
              <a:buNone/>
            </a:pPr>
            <a:r>
              <a:rPr lang="en-IN" sz="1400" dirty="0"/>
              <a:t>		</a:t>
            </a:r>
            <a:r>
              <a:rPr lang="en-IN" sz="1400" dirty="0" err="1"/>
              <a:t>int</a:t>
            </a:r>
            <a:r>
              <a:rPr lang="en-IN" sz="1400" dirty="0"/>
              <a:t> n;</a:t>
            </a:r>
          </a:p>
          <a:p>
            <a:pPr marL="0" indent="0">
              <a:spcAft>
                <a:spcPts val="0"/>
              </a:spcAft>
              <a:buNone/>
            </a:pPr>
            <a:r>
              <a:rPr lang="en-IN" sz="1400" dirty="0"/>
              <a:t>		public:</a:t>
            </a:r>
          </a:p>
          <a:p>
            <a:pPr marL="0" indent="0">
              <a:spcAft>
                <a:spcPts val="0"/>
              </a:spcAft>
              <a:buNone/>
            </a:pPr>
            <a:r>
              <a:rPr lang="en-IN" sz="1400" dirty="0"/>
              <a:t>		N(</a:t>
            </a:r>
            <a:r>
              <a:rPr lang="en-IN" sz="1400" dirty="0" err="1"/>
              <a:t>int</a:t>
            </a:r>
            <a:r>
              <a:rPr lang="en-IN" sz="1400" dirty="0"/>
              <a:t> y):M(y)</a:t>
            </a:r>
          </a:p>
          <a:p>
            <a:pPr marL="0" indent="0">
              <a:spcAft>
                <a:spcPts val="0"/>
              </a:spcAft>
              <a:buNone/>
            </a:pPr>
            <a:r>
              <a:rPr lang="en-IN" sz="1400" dirty="0"/>
              <a:t>		{</a:t>
            </a:r>
          </a:p>
          <a:p>
            <a:pPr marL="0" indent="0">
              <a:spcAft>
                <a:spcPts val="0"/>
              </a:spcAft>
              <a:buNone/>
            </a:pPr>
            <a:r>
              <a:rPr lang="en-IN" sz="1400" dirty="0"/>
              <a:t>		    n=y;</a:t>
            </a:r>
          </a:p>
          <a:p>
            <a:pPr marL="0" indent="0">
              <a:spcAft>
                <a:spcPts val="0"/>
              </a:spcAft>
              <a:buNone/>
            </a:pPr>
            <a:r>
              <a:rPr lang="en-IN" sz="1400" dirty="0"/>
              <a:t>		    </a:t>
            </a:r>
            <a:r>
              <a:rPr lang="en-IN" sz="1400" dirty="0" err="1"/>
              <a:t>cout</a:t>
            </a:r>
            <a:r>
              <a:rPr lang="en-IN" sz="1400" dirty="0"/>
              <a:t>&lt;&lt;"\</a:t>
            </a:r>
            <a:r>
              <a:rPr lang="en-IN" sz="1400" dirty="0" err="1"/>
              <a:t>nIn</a:t>
            </a:r>
            <a:r>
              <a:rPr lang="en-IN" sz="1400" dirty="0"/>
              <a:t> N";</a:t>
            </a:r>
          </a:p>
          <a:p>
            <a:pPr marL="0" indent="0">
              <a:spcAft>
                <a:spcPts val="0"/>
              </a:spcAft>
              <a:buNone/>
            </a:pPr>
            <a:endParaRPr lang="en-IN" sz="1400" dirty="0"/>
          </a:p>
          <a:p>
            <a:pPr marL="0" indent="0">
              <a:spcAft>
                <a:spcPts val="0"/>
              </a:spcAft>
              <a:buNone/>
            </a:pPr>
            <a:r>
              <a:rPr lang="en-IN" sz="1400" dirty="0"/>
              <a:t>		}</a:t>
            </a:r>
          </a:p>
          <a:p>
            <a:pPr marL="0" indent="0">
              <a:spcAft>
                <a:spcPts val="0"/>
              </a:spcAft>
              <a:buNone/>
            </a:pPr>
            <a:r>
              <a:rPr lang="en-IN" sz="1400" dirty="0"/>
              <a:t>};</a:t>
            </a:r>
          </a:p>
          <a:p>
            <a:endParaRPr lang="en-IN" dirty="0"/>
          </a:p>
        </p:txBody>
      </p:sp>
      <p:sp>
        <p:nvSpPr>
          <p:cNvPr id="4" name="Content Placeholder 3"/>
          <p:cNvSpPr>
            <a:spLocks noGrp="1"/>
          </p:cNvSpPr>
          <p:nvPr>
            <p:ph sz="half" idx="2"/>
          </p:nvPr>
        </p:nvSpPr>
        <p:spPr>
          <a:xfrm>
            <a:off x="4577760" y="1340768"/>
            <a:ext cx="3984480" cy="4667543"/>
          </a:xfrm>
        </p:spPr>
        <p:txBody>
          <a:bodyPr/>
          <a:lstStyle/>
          <a:p>
            <a:pPr marL="0" indent="0">
              <a:spcAft>
                <a:spcPts val="0"/>
              </a:spcAft>
              <a:buNone/>
            </a:pPr>
            <a:r>
              <a:rPr lang="en-IN" sz="1400" dirty="0"/>
              <a:t>class P:public M</a:t>
            </a:r>
          </a:p>
          <a:p>
            <a:pPr marL="0" indent="0">
              <a:spcAft>
                <a:spcPts val="0"/>
              </a:spcAft>
              <a:buNone/>
            </a:pPr>
            <a:r>
              <a:rPr lang="en-IN" sz="1400" dirty="0"/>
              <a:t>{</a:t>
            </a:r>
          </a:p>
          <a:p>
            <a:pPr marL="0" indent="0">
              <a:spcAft>
                <a:spcPts val="0"/>
              </a:spcAft>
              <a:buNone/>
            </a:pPr>
            <a:r>
              <a:rPr lang="en-IN" sz="1400" dirty="0"/>
              <a:t>	</a:t>
            </a:r>
            <a:r>
              <a:rPr lang="en-IN" sz="1400" dirty="0" err="1"/>
              <a:t>int</a:t>
            </a:r>
            <a:r>
              <a:rPr lang="en-IN" sz="1400" dirty="0"/>
              <a:t> l;</a:t>
            </a:r>
          </a:p>
          <a:p>
            <a:pPr marL="0" indent="0">
              <a:spcAft>
                <a:spcPts val="0"/>
              </a:spcAft>
              <a:buNone/>
            </a:pPr>
            <a:r>
              <a:rPr lang="en-IN" sz="1400" dirty="0"/>
              <a:t>	public:</a:t>
            </a:r>
          </a:p>
          <a:p>
            <a:pPr marL="0" indent="0">
              <a:spcAft>
                <a:spcPts val="0"/>
              </a:spcAft>
              <a:buNone/>
            </a:pPr>
            <a:r>
              <a:rPr lang="en-IN" sz="1400" dirty="0"/>
              <a:t>		P(</a:t>
            </a:r>
            <a:r>
              <a:rPr lang="en-IN" sz="1400" dirty="0" err="1"/>
              <a:t>int</a:t>
            </a:r>
            <a:r>
              <a:rPr lang="en-IN" sz="1400" dirty="0"/>
              <a:t> p):M(p)</a:t>
            </a:r>
          </a:p>
          <a:p>
            <a:pPr marL="0" indent="0">
              <a:spcAft>
                <a:spcPts val="0"/>
              </a:spcAft>
              <a:buNone/>
            </a:pPr>
            <a:r>
              <a:rPr lang="en-IN" sz="1400" dirty="0"/>
              <a:t>		{</a:t>
            </a:r>
          </a:p>
          <a:p>
            <a:pPr marL="0" indent="0">
              <a:spcAft>
                <a:spcPts val="0"/>
              </a:spcAft>
              <a:buNone/>
            </a:pPr>
            <a:r>
              <a:rPr lang="en-IN" sz="1400" dirty="0"/>
              <a:t>		l=p;</a:t>
            </a:r>
          </a:p>
          <a:p>
            <a:pPr marL="0" indent="0">
              <a:spcAft>
                <a:spcPts val="0"/>
              </a:spcAft>
              <a:buNone/>
            </a:pPr>
            <a:r>
              <a:rPr lang="en-IN" sz="1400" dirty="0"/>
              <a:t>		</a:t>
            </a:r>
            <a:r>
              <a:rPr lang="en-IN" sz="1400" dirty="0" err="1"/>
              <a:t>cout</a:t>
            </a:r>
            <a:r>
              <a:rPr lang="en-IN" sz="1400" dirty="0"/>
              <a:t>&lt;&lt;"\</a:t>
            </a:r>
            <a:r>
              <a:rPr lang="en-IN" sz="1400" dirty="0" err="1"/>
              <a:t>nIn</a:t>
            </a:r>
            <a:r>
              <a:rPr lang="en-IN" sz="1400" dirty="0"/>
              <a:t> P";</a:t>
            </a:r>
          </a:p>
          <a:p>
            <a:pPr marL="0" indent="0">
              <a:spcAft>
                <a:spcPts val="0"/>
              </a:spcAft>
              <a:buNone/>
            </a:pPr>
            <a:r>
              <a:rPr lang="en-IN" sz="1400" dirty="0"/>
              <a:t>		}</a:t>
            </a:r>
          </a:p>
          <a:p>
            <a:pPr marL="0" indent="0">
              <a:spcAft>
                <a:spcPts val="0"/>
              </a:spcAft>
              <a:buNone/>
            </a:pPr>
            <a:r>
              <a:rPr lang="en-IN" sz="1400" dirty="0"/>
              <a:t>};</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	N obj1(1);//Output In </a:t>
            </a:r>
            <a:r>
              <a:rPr lang="en-IN" sz="1400" dirty="0" err="1"/>
              <a:t>M,In</a:t>
            </a:r>
            <a:r>
              <a:rPr lang="en-IN" sz="1400" dirty="0"/>
              <a:t> N</a:t>
            </a:r>
          </a:p>
          <a:p>
            <a:pPr marL="0" indent="0">
              <a:spcAft>
                <a:spcPts val="0"/>
              </a:spcAft>
              <a:buNone/>
            </a:pPr>
            <a:r>
              <a:rPr lang="en-IN" sz="1400" dirty="0"/>
              <a:t>	P obj2(2);//Output In </a:t>
            </a:r>
            <a:r>
              <a:rPr lang="en-IN" sz="1400" dirty="0" err="1"/>
              <a:t>M,In</a:t>
            </a:r>
            <a:r>
              <a:rPr lang="en-IN" sz="1400" dirty="0"/>
              <a:t> P</a:t>
            </a:r>
          </a:p>
          <a:p>
            <a:pPr marL="0" indent="0">
              <a:spcAft>
                <a:spcPts val="0"/>
              </a:spcAft>
              <a:buNone/>
            </a:pPr>
            <a:r>
              <a:rPr lang="en-IN" sz="1400" dirty="0"/>
              <a:t>	return 0;</a:t>
            </a:r>
          </a:p>
          <a:p>
            <a:pPr marL="0" indent="0">
              <a:spcAft>
                <a:spcPts val="0"/>
              </a:spcAft>
              <a:buNone/>
            </a:pPr>
            <a:r>
              <a:rPr lang="en-IN" sz="1400" dirty="0"/>
              <a:t>}</a:t>
            </a:r>
          </a:p>
          <a:p>
            <a:endParaRPr lang="en-IN" dirty="0"/>
          </a:p>
        </p:txBody>
      </p:sp>
    </p:spTree>
    <p:extLst>
      <p:ext uri="{BB962C8B-B14F-4D97-AF65-F5344CB8AC3E}">
        <p14:creationId xmlns:p14="http://schemas.microsoft.com/office/powerpoint/2010/main" val="941921228"/>
      </p:ext>
    </p:extLst>
  </p:cSld>
  <p:clrMapOvr>
    <a:masterClrMapping/>
  </p:clrMapOvr>
  <p:transition advClick="0" advTm="214725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781357"/>
      </p:ext>
    </p:extLst>
  </p:cSld>
  <p:clrMapOvr>
    <a:masterClrMapping/>
  </p:clrMapOvr>
  <p:transition advClick="0" advTm="214725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4090465"/>
      </p:ext>
    </p:extLst>
  </p:cSld>
  <p:clrMapOvr>
    <a:masterClrMapping/>
  </p:clrMapOvr>
  <p:transition advClick="0" advTm="214725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1074036"/>
      </p:ext>
    </p:extLst>
  </p:cSld>
  <p:clrMapOvr>
    <a:masterClrMapping/>
  </p:clrMapOvr>
  <p:transition advClick="0" advTm="214725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672672"/>
      </p:ext>
    </p:extLst>
  </p:cSld>
  <p:clrMapOvr>
    <a:masterClrMapping/>
  </p:clrMapOvr>
  <p:transition advClick="0" advTm="214725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105775" cy="1128290"/>
          </a:xfrm>
        </p:spPr>
        <p:txBody>
          <a:bodyPr/>
          <a:lstStyle/>
          <a:p>
            <a:r>
              <a:rPr lang="en-IN" sz="1800" b="1" dirty="0"/>
              <a:t>Basic points[</a:t>
            </a:r>
            <a:r>
              <a:rPr lang="en-US" altLang="en-US" sz="1800" b="1" dirty="0"/>
              <a:t>Order of execution of constructor and destructor during inheritance ]</a:t>
            </a:r>
            <a:endParaRPr lang="en-IN" sz="1800" b="1" dirty="0"/>
          </a:p>
        </p:txBody>
      </p:sp>
      <p:sp>
        <p:nvSpPr>
          <p:cNvPr id="3" name="Content Placeholder 2"/>
          <p:cNvSpPr>
            <a:spLocks noGrp="1"/>
          </p:cNvSpPr>
          <p:nvPr>
            <p:ph idx="1"/>
          </p:nvPr>
        </p:nvSpPr>
        <p:spPr/>
        <p:txBody>
          <a:bodyPr/>
          <a:lstStyle/>
          <a:p>
            <a:r>
              <a:rPr lang="en-IN" sz="2000" dirty="0"/>
              <a:t>If a constructor is defined in the base class and derived class, then on creating the object of derived class, base class constructor will be executed first, then derived class constructor will be called.</a:t>
            </a:r>
          </a:p>
          <a:p>
            <a:r>
              <a:rPr lang="en-IN" sz="2000" dirty="0"/>
              <a:t>Order of execution of destructor will be in reverse order as that of the order of execution of constructor</a:t>
            </a:r>
          </a:p>
          <a:p>
            <a:r>
              <a:rPr lang="en-IN" sz="2000" dirty="0"/>
              <a:t>If a base class is having default constructor, then it is optional for derived class to have a default constructor</a:t>
            </a:r>
          </a:p>
          <a:p>
            <a:r>
              <a:rPr lang="en-IN" sz="2000" dirty="0"/>
              <a:t>If a base class is having parameterized constructor, then it is mandatory for derived class to have a parameterized constructor which will pass the parameters to the base class constructor through initializer list.</a:t>
            </a:r>
          </a:p>
        </p:txBody>
      </p:sp>
    </p:spTree>
    <p:extLst>
      <p:ext uri="{BB962C8B-B14F-4D97-AF65-F5344CB8AC3E}">
        <p14:creationId xmlns:p14="http://schemas.microsoft.com/office/powerpoint/2010/main" val="1405867025"/>
      </p:ext>
    </p:extLst>
  </p:cSld>
  <p:clrMapOvr>
    <a:masterClrMapping/>
  </p:clrMapOvr>
  <p:transition advClick="0" advTm="214725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Order of execution of constructor and destructor during single inheritance[Default constructor in both classes]</a:t>
            </a:r>
            <a:endParaRPr lang="en-IN" sz="2800" dirty="0"/>
          </a:p>
        </p:txBody>
      </p:sp>
      <p:sp>
        <p:nvSpPr>
          <p:cNvPr id="4" name="Content Placeholder 3"/>
          <p:cNvSpPr>
            <a:spLocks noGrp="1"/>
          </p:cNvSpPr>
          <p:nvPr>
            <p:ph sz="half" idx="1"/>
          </p:nvPr>
        </p:nvSpPr>
        <p:spPr>
          <a:xfrm>
            <a:off x="456481" y="1295400"/>
            <a:ext cx="3983040" cy="4712911"/>
          </a:xfrm>
        </p:spPr>
        <p:txBody>
          <a:bodyPr/>
          <a:lstStyle/>
          <a:p>
            <a:pPr marL="0" indent="0">
              <a:spcAft>
                <a:spcPts val="0"/>
              </a:spcAft>
              <a:buNone/>
            </a:pPr>
            <a:r>
              <a:rPr lang="en-IN" sz="1600" dirty="0"/>
              <a:t>#include&lt;</a:t>
            </a:r>
            <a:r>
              <a:rPr lang="en-IN" sz="1600" dirty="0" err="1"/>
              <a:t>iostream</a:t>
            </a:r>
            <a:r>
              <a:rPr lang="en-IN" sz="1600" dirty="0"/>
              <a:t>&gt;</a:t>
            </a:r>
          </a:p>
          <a:p>
            <a:pPr marL="0" indent="0">
              <a:spcAft>
                <a:spcPts val="0"/>
              </a:spcAft>
              <a:buNone/>
            </a:pPr>
            <a:r>
              <a:rPr lang="en-IN" sz="1600" dirty="0"/>
              <a:t>using namespace </a:t>
            </a:r>
            <a:r>
              <a:rPr lang="en-IN" sz="1600" dirty="0" err="1"/>
              <a:t>std</a:t>
            </a:r>
            <a:r>
              <a:rPr lang="en-IN" sz="1600" dirty="0"/>
              <a:t>;</a:t>
            </a:r>
          </a:p>
          <a:p>
            <a:pPr marL="0" indent="0">
              <a:spcAft>
                <a:spcPts val="0"/>
              </a:spcAft>
              <a:buNone/>
            </a:pPr>
            <a:r>
              <a:rPr lang="en-IN" sz="1600" dirty="0"/>
              <a:t>class A</a:t>
            </a:r>
          </a:p>
          <a:p>
            <a:pPr marL="0" indent="0">
              <a:spcAft>
                <a:spcPts val="0"/>
              </a:spcAft>
              <a:buNone/>
            </a:pPr>
            <a:r>
              <a:rPr lang="en-IN" sz="1600" dirty="0"/>
              <a:t>{</a:t>
            </a:r>
          </a:p>
          <a:p>
            <a:pPr marL="0" indent="0">
              <a:spcAft>
                <a:spcPts val="0"/>
              </a:spcAft>
              <a:buNone/>
            </a:pPr>
            <a:r>
              <a:rPr lang="en-IN" sz="1600" dirty="0"/>
              <a:t>public:</a:t>
            </a:r>
          </a:p>
          <a:p>
            <a:pPr marL="0" indent="0">
              <a:spcAft>
                <a:spcPts val="0"/>
              </a:spcAft>
              <a:buNone/>
            </a:pPr>
            <a:r>
              <a:rPr lang="en-IN" sz="1600" dirty="0"/>
              <a:t>A()</a:t>
            </a:r>
          </a:p>
          <a:p>
            <a:pPr marL="0" indent="0">
              <a:spcAft>
                <a:spcPts val="0"/>
              </a:spcAft>
              <a:buNone/>
            </a:pPr>
            <a:r>
              <a:rPr lang="en-IN" sz="1600" dirty="0"/>
              <a:t>{</a:t>
            </a:r>
          </a:p>
          <a:p>
            <a:pPr marL="0" indent="0">
              <a:spcAft>
                <a:spcPts val="0"/>
              </a:spcAft>
              <a:buNone/>
            </a:pPr>
            <a:r>
              <a:rPr lang="en-IN" sz="1600" dirty="0" err="1"/>
              <a:t>cout</a:t>
            </a:r>
            <a:r>
              <a:rPr lang="en-IN" sz="1600" dirty="0"/>
              <a:t>&lt;&lt;"\</a:t>
            </a:r>
            <a:r>
              <a:rPr lang="en-IN" sz="1600" dirty="0" err="1"/>
              <a:t>nCalling</a:t>
            </a:r>
            <a:r>
              <a:rPr lang="en-IN" sz="1600" dirty="0"/>
              <a:t> default base class constructor";</a:t>
            </a:r>
          </a:p>
          <a:p>
            <a:pPr marL="0" indent="0">
              <a:spcAft>
                <a:spcPts val="0"/>
              </a:spcAft>
              <a:buNone/>
            </a:pPr>
            <a:r>
              <a:rPr lang="en-IN" sz="1600" dirty="0"/>
              <a:t>}</a:t>
            </a:r>
          </a:p>
          <a:p>
            <a:pPr marL="0" indent="0">
              <a:spcAft>
                <a:spcPts val="0"/>
              </a:spcAft>
              <a:buNone/>
            </a:pPr>
            <a:r>
              <a:rPr lang="en-IN" sz="1600" dirty="0"/>
              <a:t>~A()</a:t>
            </a:r>
          </a:p>
          <a:p>
            <a:pPr marL="0" indent="0">
              <a:spcAft>
                <a:spcPts val="0"/>
              </a:spcAft>
              <a:buNone/>
            </a:pPr>
            <a:r>
              <a:rPr lang="en-IN" sz="1600" dirty="0"/>
              <a:t>{</a:t>
            </a:r>
          </a:p>
          <a:p>
            <a:pPr marL="0" indent="0">
              <a:spcAft>
                <a:spcPts val="0"/>
              </a:spcAft>
              <a:buNone/>
            </a:pPr>
            <a:r>
              <a:rPr lang="en-IN" sz="1600" dirty="0" err="1"/>
              <a:t>cout</a:t>
            </a:r>
            <a:r>
              <a:rPr lang="en-IN" sz="1600" dirty="0"/>
              <a:t>&lt;&lt;"\</a:t>
            </a:r>
            <a:r>
              <a:rPr lang="en-IN" sz="1600" dirty="0" err="1"/>
              <a:t>nCalling</a:t>
            </a:r>
            <a:r>
              <a:rPr lang="en-IN" sz="1600" dirty="0"/>
              <a:t> base class destructor";</a:t>
            </a:r>
          </a:p>
          <a:p>
            <a:pPr marL="0" indent="0">
              <a:spcAft>
                <a:spcPts val="0"/>
              </a:spcAft>
              <a:buNone/>
            </a:pPr>
            <a:r>
              <a:rPr lang="en-IN" sz="1600" dirty="0"/>
              <a:t>}</a:t>
            </a:r>
          </a:p>
          <a:p>
            <a:pPr marL="0" indent="0">
              <a:spcAft>
                <a:spcPts val="0"/>
              </a:spcAft>
              <a:buNone/>
            </a:pPr>
            <a:r>
              <a:rPr lang="en-IN" sz="1600" dirty="0"/>
              <a:t>};</a:t>
            </a:r>
          </a:p>
          <a:p>
            <a:endParaRPr lang="en-IN" dirty="0"/>
          </a:p>
        </p:txBody>
      </p:sp>
      <p:sp>
        <p:nvSpPr>
          <p:cNvPr id="5" name="Content Placeholder 4"/>
          <p:cNvSpPr>
            <a:spLocks noGrp="1"/>
          </p:cNvSpPr>
          <p:nvPr>
            <p:ph sz="half" idx="2"/>
          </p:nvPr>
        </p:nvSpPr>
        <p:spPr>
          <a:xfrm>
            <a:off x="4577760" y="1295400"/>
            <a:ext cx="3984480" cy="5373960"/>
          </a:xfrm>
        </p:spPr>
        <p:txBody>
          <a:bodyPr/>
          <a:lstStyle/>
          <a:p>
            <a:pPr marL="0" indent="0">
              <a:spcAft>
                <a:spcPts val="0"/>
              </a:spcAft>
              <a:buNone/>
            </a:pPr>
            <a:r>
              <a:rPr lang="en-IN" sz="1600" dirty="0"/>
              <a:t>class B:public A</a:t>
            </a:r>
          </a:p>
          <a:p>
            <a:pPr marL="0" indent="0">
              <a:spcAft>
                <a:spcPts val="0"/>
              </a:spcAft>
              <a:buNone/>
            </a:pPr>
            <a:r>
              <a:rPr lang="en-IN" sz="1600" dirty="0"/>
              <a:t>{</a:t>
            </a:r>
          </a:p>
          <a:p>
            <a:pPr marL="0" indent="0">
              <a:spcAft>
                <a:spcPts val="0"/>
              </a:spcAft>
              <a:buNone/>
            </a:pPr>
            <a:r>
              <a:rPr lang="en-IN" sz="1600" dirty="0"/>
              <a:t>public:</a:t>
            </a:r>
          </a:p>
          <a:p>
            <a:pPr marL="0" indent="0">
              <a:spcAft>
                <a:spcPts val="0"/>
              </a:spcAft>
              <a:buNone/>
            </a:pPr>
            <a:r>
              <a:rPr lang="en-IN" sz="1600" dirty="0"/>
              <a:t>B()</a:t>
            </a:r>
          </a:p>
          <a:p>
            <a:pPr marL="0" indent="0">
              <a:spcAft>
                <a:spcPts val="0"/>
              </a:spcAft>
              <a:buNone/>
            </a:pPr>
            <a:r>
              <a:rPr lang="en-IN" sz="1600" dirty="0"/>
              <a:t>{</a:t>
            </a:r>
          </a:p>
          <a:p>
            <a:pPr marL="0" indent="0">
              <a:spcAft>
                <a:spcPts val="0"/>
              </a:spcAft>
              <a:buNone/>
            </a:pPr>
            <a:r>
              <a:rPr lang="en-IN" sz="1600" dirty="0" err="1"/>
              <a:t>cout</a:t>
            </a:r>
            <a:r>
              <a:rPr lang="en-IN" sz="1600" dirty="0"/>
              <a:t>&lt;&lt;"\n Calling default derived constructor";</a:t>
            </a:r>
          </a:p>
          <a:p>
            <a:pPr marL="0" indent="0">
              <a:spcAft>
                <a:spcPts val="0"/>
              </a:spcAft>
              <a:buNone/>
            </a:pPr>
            <a:r>
              <a:rPr lang="en-IN" sz="1600" dirty="0"/>
              <a:t>}</a:t>
            </a:r>
          </a:p>
          <a:p>
            <a:pPr marL="0" indent="0">
              <a:spcAft>
                <a:spcPts val="0"/>
              </a:spcAft>
              <a:buNone/>
            </a:pPr>
            <a:r>
              <a:rPr lang="en-IN" sz="1600" dirty="0"/>
              <a:t>~B()</a:t>
            </a:r>
          </a:p>
          <a:p>
            <a:pPr marL="0" indent="0">
              <a:spcAft>
                <a:spcPts val="0"/>
              </a:spcAft>
              <a:buNone/>
            </a:pPr>
            <a:r>
              <a:rPr lang="en-IN" sz="1600" dirty="0"/>
              <a:t>{</a:t>
            </a:r>
          </a:p>
          <a:p>
            <a:pPr marL="0" indent="0">
              <a:spcAft>
                <a:spcPts val="0"/>
              </a:spcAft>
              <a:buNone/>
            </a:pPr>
            <a:r>
              <a:rPr lang="en-IN" sz="1600" dirty="0" err="1"/>
              <a:t>cout</a:t>
            </a:r>
            <a:r>
              <a:rPr lang="en-IN" sz="1600" dirty="0"/>
              <a:t>&lt;&lt;"\</a:t>
            </a:r>
            <a:r>
              <a:rPr lang="en-IN" sz="1600" dirty="0" err="1"/>
              <a:t>nCalling</a:t>
            </a:r>
            <a:r>
              <a:rPr lang="en-IN" sz="1600" dirty="0"/>
              <a:t> derived class destructor";</a:t>
            </a:r>
          </a:p>
          <a:p>
            <a:pPr marL="0" indent="0">
              <a:spcAft>
                <a:spcPts val="0"/>
              </a:spcAft>
              <a:buNone/>
            </a:pPr>
            <a:r>
              <a:rPr lang="en-IN" sz="1600" dirty="0"/>
              <a:t>}</a:t>
            </a:r>
          </a:p>
          <a:p>
            <a:pPr marL="0" indent="0">
              <a:spcAft>
                <a:spcPts val="0"/>
              </a:spcAft>
              <a:buNone/>
            </a:pPr>
            <a:r>
              <a:rPr lang="en-IN" sz="1600" dirty="0"/>
              <a:t>};</a:t>
            </a:r>
          </a:p>
          <a:p>
            <a:pPr marL="0" indent="0">
              <a:spcAft>
                <a:spcPts val="0"/>
              </a:spcAft>
              <a:buNone/>
            </a:pPr>
            <a:r>
              <a:rPr lang="en-IN" sz="1600" dirty="0" err="1"/>
              <a:t>int</a:t>
            </a:r>
            <a:r>
              <a:rPr lang="en-IN" sz="1600" dirty="0"/>
              <a:t> main()</a:t>
            </a:r>
          </a:p>
          <a:p>
            <a:pPr marL="0" indent="0">
              <a:spcAft>
                <a:spcPts val="0"/>
              </a:spcAft>
              <a:buNone/>
            </a:pPr>
            <a:r>
              <a:rPr lang="en-IN" sz="1600" dirty="0"/>
              <a:t>{</a:t>
            </a:r>
          </a:p>
          <a:p>
            <a:pPr marL="0" indent="0">
              <a:spcAft>
                <a:spcPts val="0"/>
              </a:spcAft>
              <a:buNone/>
            </a:pPr>
            <a:r>
              <a:rPr lang="en-IN" sz="1600" dirty="0"/>
              <a:t>B obj1;</a:t>
            </a:r>
          </a:p>
          <a:p>
            <a:pPr marL="0" indent="0">
              <a:spcAft>
                <a:spcPts val="0"/>
              </a:spcAft>
              <a:buNone/>
            </a:pPr>
            <a:r>
              <a:rPr lang="en-IN" sz="1600" dirty="0"/>
              <a:t>return 0;</a:t>
            </a:r>
          </a:p>
          <a:p>
            <a:pPr marL="0" indent="0">
              <a:spcAft>
                <a:spcPts val="0"/>
              </a:spcAft>
              <a:buNone/>
            </a:pPr>
            <a:r>
              <a:rPr lang="en-IN" sz="1600" dirty="0"/>
              <a:t>}</a:t>
            </a:r>
          </a:p>
          <a:p>
            <a:pPr marL="0" indent="0">
              <a:spcAft>
                <a:spcPts val="0"/>
              </a:spcAft>
              <a:buNone/>
            </a:pPr>
            <a:r>
              <a:rPr lang="en-IN" sz="1600" b="1" dirty="0"/>
              <a:t>Output:</a:t>
            </a:r>
          </a:p>
          <a:p>
            <a:pPr marL="0" indent="0">
              <a:spcAft>
                <a:spcPts val="0"/>
              </a:spcAft>
              <a:buNone/>
            </a:pPr>
            <a:r>
              <a:rPr lang="en-IN" sz="1600" dirty="0"/>
              <a:t>Calling default base class constructor</a:t>
            </a:r>
          </a:p>
          <a:p>
            <a:pPr marL="0" indent="0">
              <a:spcAft>
                <a:spcPts val="0"/>
              </a:spcAft>
              <a:buNone/>
            </a:pPr>
            <a:r>
              <a:rPr lang="en-IN" sz="1600" dirty="0"/>
              <a:t>Calling default derived constructor</a:t>
            </a:r>
          </a:p>
          <a:p>
            <a:pPr marL="0" indent="0">
              <a:spcAft>
                <a:spcPts val="0"/>
              </a:spcAft>
              <a:buNone/>
            </a:pPr>
            <a:r>
              <a:rPr lang="en-IN" sz="1600" dirty="0"/>
              <a:t>Calling derived class destructor</a:t>
            </a:r>
          </a:p>
          <a:p>
            <a:pPr marL="0" indent="0">
              <a:spcAft>
                <a:spcPts val="0"/>
              </a:spcAft>
              <a:buNone/>
            </a:pPr>
            <a:r>
              <a:rPr lang="en-IN" sz="1600" dirty="0"/>
              <a:t>Calling base class destructor</a:t>
            </a:r>
          </a:p>
          <a:p>
            <a:endParaRPr lang="en-IN" dirty="0"/>
          </a:p>
        </p:txBody>
      </p:sp>
    </p:spTree>
    <p:extLst>
      <p:ext uri="{BB962C8B-B14F-4D97-AF65-F5344CB8AC3E}">
        <p14:creationId xmlns:p14="http://schemas.microsoft.com/office/powerpoint/2010/main" val="2763627061"/>
      </p:ext>
    </p:extLst>
  </p:cSld>
  <p:clrMapOvr>
    <a:masterClrMapping/>
  </p:clrMapOvr>
  <p:transition advClick="0" advTm="214725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t>Order of execution of constructor and destructor during single inheritance[Parameterized constructor in both classes]</a:t>
            </a:r>
            <a:endParaRPr lang="en-IN" sz="2400" dirty="0"/>
          </a:p>
        </p:txBody>
      </p:sp>
      <p:sp>
        <p:nvSpPr>
          <p:cNvPr id="3" name="Content Placeholder 2"/>
          <p:cNvSpPr>
            <a:spLocks noGrp="1"/>
          </p:cNvSpPr>
          <p:nvPr>
            <p:ph sz="half" idx="1"/>
          </p:nvPr>
        </p:nvSpPr>
        <p:spPr/>
        <p:txBody>
          <a:bodyPr/>
          <a:lstStyle/>
          <a:p>
            <a:pPr marL="0" indent="0">
              <a:spcAft>
                <a:spcPts val="0"/>
              </a:spcAft>
              <a:buNone/>
            </a:pPr>
            <a:r>
              <a:rPr lang="en-IN" sz="1600" dirty="0"/>
              <a:t>#include&lt;</a:t>
            </a:r>
            <a:r>
              <a:rPr lang="en-IN" sz="1600" dirty="0" err="1"/>
              <a:t>iostream</a:t>
            </a:r>
            <a:r>
              <a:rPr lang="en-IN" sz="1600" dirty="0"/>
              <a:t>&gt;</a:t>
            </a:r>
          </a:p>
          <a:p>
            <a:pPr marL="0" indent="0">
              <a:spcAft>
                <a:spcPts val="0"/>
              </a:spcAft>
              <a:buNone/>
            </a:pPr>
            <a:r>
              <a:rPr lang="en-IN" sz="1600" dirty="0"/>
              <a:t>using namespace </a:t>
            </a:r>
            <a:r>
              <a:rPr lang="en-IN" sz="1600" dirty="0" err="1"/>
              <a:t>std</a:t>
            </a:r>
            <a:r>
              <a:rPr lang="en-IN" sz="1600" dirty="0"/>
              <a:t>;</a:t>
            </a:r>
          </a:p>
          <a:p>
            <a:pPr marL="0" indent="0">
              <a:spcAft>
                <a:spcPts val="0"/>
              </a:spcAft>
              <a:buNone/>
            </a:pPr>
            <a:r>
              <a:rPr lang="en-IN" sz="1600" dirty="0"/>
              <a:t>class A</a:t>
            </a:r>
          </a:p>
          <a:p>
            <a:pPr marL="0" indent="0">
              <a:spcAft>
                <a:spcPts val="0"/>
              </a:spcAft>
              <a:buNone/>
            </a:pPr>
            <a:r>
              <a:rPr lang="en-IN" sz="1600" dirty="0"/>
              <a:t>{</a:t>
            </a:r>
          </a:p>
          <a:p>
            <a:pPr marL="0" indent="0">
              <a:spcAft>
                <a:spcPts val="0"/>
              </a:spcAft>
              <a:buNone/>
            </a:pPr>
            <a:r>
              <a:rPr lang="en-IN" sz="1600" dirty="0" err="1"/>
              <a:t>int</a:t>
            </a:r>
            <a:r>
              <a:rPr lang="en-IN" sz="1600" dirty="0"/>
              <a:t> x;</a:t>
            </a:r>
          </a:p>
          <a:p>
            <a:pPr marL="0" indent="0">
              <a:spcAft>
                <a:spcPts val="0"/>
              </a:spcAft>
              <a:buNone/>
            </a:pPr>
            <a:r>
              <a:rPr lang="en-IN" sz="1600" dirty="0"/>
              <a:t>public:</a:t>
            </a:r>
          </a:p>
          <a:p>
            <a:pPr marL="0" indent="0">
              <a:spcAft>
                <a:spcPts val="0"/>
              </a:spcAft>
              <a:buNone/>
            </a:pPr>
            <a:r>
              <a:rPr lang="en-IN" sz="1600" dirty="0"/>
              <a:t>A(</a:t>
            </a:r>
            <a:r>
              <a:rPr lang="en-IN" sz="1600" dirty="0" err="1"/>
              <a:t>int</a:t>
            </a:r>
            <a:r>
              <a:rPr lang="en-IN" sz="1600" dirty="0"/>
              <a:t> a)</a:t>
            </a:r>
          </a:p>
          <a:p>
            <a:pPr marL="0" indent="0">
              <a:spcAft>
                <a:spcPts val="0"/>
              </a:spcAft>
              <a:buNone/>
            </a:pPr>
            <a:r>
              <a:rPr lang="en-IN" sz="1600" dirty="0"/>
              <a:t>{</a:t>
            </a:r>
          </a:p>
          <a:p>
            <a:pPr marL="0" indent="0">
              <a:spcAft>
                <a:spcPts val="0"/>
              </a:spcAft>
              <a:buNone/>
            </a:pPr>
            <a:r>
              <a:rPr lang="en-IN" sz="1600" dirty="0"/>
              <a:t>    x=a;</a:t>
            </a:r>
          </a:p>
          <a:p>
            <a:pPr marL="0" indent="0">
              <a:spcAft>
                <a:spcPts val="0"/>
              </a:spcAft>
              <a:buNone/>
            </a:pPr>
            <a:r>
              <a:rPr lang="en-IN" sz="1600" dirty="0"/>
              <a:t>    </a:t>
            </a:r>
            <a:r>
              <a:rPr lang="en-IN" sz="1600" dirty="0" err="1"/>
              <a:t>cout</a:t>
            </a:r>
            <a:r>
              <a:rPr lang="en-IN" sz="1600" dirty="0"/>
              <a:t>&lt;&lt;"\</a:t>
            </a:r>
            <a:r>
              <a:rPr lang="en-IN" sz="1600" dirty="0" err="1"/>
              <a:t>nCalling</a:t>
            </a:r>
            <a:r>
              <a:rPr lang="en-IN" sz="1600" dirty="0"/>
              <a:t> base class parameterized "&lt;&lt;x;</a:t>
            </a:r>
          </a:p>
          <a:p>
            <a:pPr marL="0" indent="0">
              <a:spcAft>
                <a:spcPts val="0"/>
              </a:spcAft>
              <a:buNone/>
            </a:pPr>
            <a:r>
              <a:rPr lang="en-IN" sz="1600" dirty="0"/>
              <a:t>}</a:t>
            </a:r>
          </a:p>
          <a:p>
            <a:pPr marL="0" indent="0">
              <a:spcAft>
                <a:spcPts val="0"/>
              </a:spcAft>
              <a:buNone/>
            </a:pPr>
            <a:r>
              <a:rPr lang="en-IN" sz="1600" dirty="0"/>
              <a:t>~A()</a:t>
            </a:r>
          </a:p>
          <a:p>
            <a:pPr marL="0" indent="0">
              <a:spcAft>
                <a:spcPts val="0"/>
              </a:spcAft>
              <a:buNone/>
            </a:pPr>
            <a:r>
              <a:rPr lang="en-IN" sz="1600" dirty="0"/>
              <a:t>{</a:t>
            </a:r>
          </a:p>
          <a:p>
            <a:pPr marL="0" indent="0">
              <a:spcAft>
                <a:spcPts val="0"/>
              </a:spcAft>
              <a:buNone/>
            </a:pPr>
            <a:r>
              <a:rPr lang="en-IN" sz="1600" dirty="0" err="1"/>
              <a:t>cout</a:t>
            </a:r>
            <a:r>
              <a:rPr lang="en-IN" sz="1600" dirty="0"/>
              <a:t>&lt;&lt;"\</a:t>
            </a:r>
            <a:r>
              <a:rPr lang="en-IN" sz="1600" dirty="0" err="1"/>
              <a:t>nCalling</a:t>
            </a:r>
            <a:r>
              <a:rPr lang="en-IN" sz="1600" dirty="0"/>
              <a:t> base class destructor";</a:t>
            </a:r>
          </a:p>
          <a:p>
            <a:pPr marL="0" indent="0">
              <a:spcAft>
                <a:spcPts val="0"/>
              </a:spcAft>
              <a:buNone/>
            </a:pPr>
            <a:r>
              <a:rPr lang="en-IN" sz="1600" dirty="0"/>
              <a:t>}</a:t>
            </a:r>
          </a:p>
          <a:p>
            <a:pPr marL="0" indent="0">
              <a:spcAft>
                <a:spcPts val="0"/>
              </a:spcAft>
              <a:buNone/>
            </a:pPr>
            <a:r>
              <a:rPr lang="en-IN" sz="1600" dirty="0"/>
              <a:t>};</a:t>
            </a:r>
          </a:p>
        </p:txBody>
      </p:sp>
      <p:sp>
        <p:nvSpPr>
          <p:cNvPr id="4" name="Content Placeholder 3"/>
          <p:cNvSpPr>
            <a:spLocks noGrp="1"/>
          </p:cNvSpPr>
          <p:nvPr>
            <p:ph sz="half" idx="2"/>
          </p:nvPr>
        </p:nvSpPr>
        <p:spPr>
          <a:xfrm>
            <a:off x="4577760" y="1124744"/>
            <a:ext cx="3984480" cy="5832648"/>
          </a:xfrm>
        </p:spPr>
        <p:txBody>
          <a:bodyPr/>
          <a:lstStyle/>
          <a:p>
            <a:pPr marL="0" indent="0">
              <a:spcAft>
                <a:spcPts val="0"/>
              </a:spcAft>
              <a:buNone/>
            </a:pPr>
            <a:r>
              <a:rPr lang="en-IN" sz="1600" dirty="0"/>
              <a:t>class B:public A</a:t>
            </a:r>
          </a:p>
          <a:p>
            <a:pPr marL="0" indent="0">
              <a:spcAft>
                <a:spcPts val="0"/>
              </a:spcAft>
              <a:buNone/>
            </a:pPr>
            <a:r>
              <a:rPr lang="en-IN" sz="1600" dirty="0"/>
              <a:t>{</a:t>
            </a:r>
          </a:p>
          <a:p>
            <a:pPr marL="0" indent="0">
              <a:spcAft>
                <a:spcPts val="0"/>
              </a:spcAft>
              <a:buNone/>
            </a:pPr>
            <a:r>
              <a:rPr lang="en-IN" sz="1600" dirty="0" err="1"/>
              <a:t>int</a:t>
            </a:r>
            <a:r>
              <a:rPr lang="en-IN" sz="1600" dirty="0"/>
              <a:t> l;</a:t>
            </a:r>
          </a:p>
          <a:p>
            <a:pPr marL="0" indent="0">
              <a:spcAft>
                <a:spcPts val="0"/>
              </a:spcAft>
              <a:buNone/>
            </a:pPr>
            <a:r>
              <a:rPr lang="en-IN" sz="1600" dirty="0"/>
              <a:t>public:</a:t>
            </a:r>
          </a:p>
          <a:p>
            <a:pPr marL="0" indent="0">
              <a:spcAft>
                <a:spcPts val="0"/>
              </a:spcAft>
              <a:buNone/>
            </a:pPr>
            <a:r>
              <a:rPr lang="en-IN" sz="1600" dirty="0"/>
              <a:t>B(</a:t>
            </a:r>
            <a:r>
              <a:rPr lang="en-IN" sz="1600" dirty="0" err="1"/>
              <a:t>int</a:t>
            </a:r>
            <a:r>
              <a:rPr lang="en-IN" sz="1600" dirty="0"/>
              <a:t> p):A(p)</a:t>
            </a:r>
          </a:p>
          <a:p>
            <a:pPr marL="0" indent="0">
              <a:spcAft>
                <a:spcPts val="0"/>
              </a:spcAft>
              <a:buNone/>
            </a:pPr>
            <a:r>
              <a:rPr lang="en-IN" sz="1600" dirty="0"/>
              <a:t>{</a:t>
            </a:r>
          </a:p>
          <a:p>
            <a:pPr marL="0" indent="0">
              <a:spcAft>
                <a:spcPts val="0"/>
              </a:spcAft>
              <a:buNone/>
            </a:pPr>
            <a:r>
              <a:rPr lang="en-IN" sz="1600" dirty="0"/>
              <a:t>l=p;</a:t>
            </a:r>
          </a:p>
          <a:p>
            <a:pPr marL="0" indent="0">
              <a:spcAft>
                <a:spcPts val="0"/>
              </a:spcAft>
              <a:buNone/>
            </a:pPr>
            <a:r>
              <a:rPr lang="en-IN" sz="1600" dirty="0" err="1"/>
              <a:t>cout</a:t>
            </a:r>
            <a:r>
              <a:rPr lang="en-IN" sz="1600" dirty="0"/>
              <a:t>&lt;&lt;"\</a:t>
            </a:r>
            <a:r>
              <a:rPr lang="en-IN" sz="1600" dirty="0" err="1"/>
              <a:t>nCalling</a:t>
            </a:r>
            <a:r>
              <a:rPr lang="en-IN" sz="1600" dirty="0"/>
              <a:t> derived class parameterized:"&lt;&lt;l;</a:t>
            </a:r>
          </a:p>
          <a:p>
            <a:pPr marL="0" indent="0">
              <a:spcAft>
                <a:spcPts val="0"/>
              </a:spcAft>
              <a:buNone/>
            </a:pPr>
            <a:r>
              <a:rPr lang="en-IN" sz="1600" dirty="0"/>
              <a:t>}</a:t>
            </a:r>
          </a:p>
          <a:p>
            <a:pPr marL="0" indent="0">
              <a:spcAft>
                <a:spcPts val="0"/>
              </a:spcAft>
              <a:buNone/>
            </a:pPr>
            <a:r>
              <a:rPr lang="en-IN" sz="1600" dirty="0"/>
              <a:t>~B()</a:t>
            </a:r>
          </a:p>
          <a:p>
            <a:pPr marL="0" indent="0">
              <a:spcAft>
                <a:spcPts val="0"/>
              </a:spcAft>
              <a:buNone/>
            </a:pPr>
            <a:r>
              <a:rPr lang="en-IN" sz="1600" dirty="0"/>
              <a:t>{</a:t>
            </a:r>
          </a:p>
          <a:p>
            <a:pPr marL="0" indent="0">
              <a:spcAft>
                <a:spcPts val="0"/>
              </a:spcAft>
              <a:buNone/>
            </a:pPr>
            <a:r>
              <a:rPr lang="en-IN" sz="1600" dirty="0" err="1"/>
              <a:t>cout</a:t>
            </a:r>
            <a:r>
              <a:rPr lang="en-IN" sz="1600" dirty="0"/>
              <a:t>&lt;&lt;"\</a:t>
            </a:r>
            <a:r>
              <a:rPr lang="en-IN" sz="1600" dirty="0" err="1"/>
              <a:t>nCalling</a:t>
            </a:r>
            <a:r>
              <a:rPr lang="en-IN" sz="1600" dirty="0"/>
              <a:t> derived class destructor";</a:t>
            </a:r>
          </a:p>
          <a:p>
            <a:pPr marL="0" indent="0">
              <a:spcAft>
                <a:spcPts val="0"/>
              </a:spcAft>
              <a:buNone/>
            </a:pPr>
            <a:r>
              <a:rPr lang="en-IN" sz="1600" dirty="0"/>
              <a:t>}</a:t>
            </a:r>
          </a:p>
          <a:p>
            <a:pPr marL="0" indent="0">
              <a:spcAft>
                <a:spcPts val="0"/>
              </a:spcAft>
              <a:buNone/>
            </a:pPr>
            <a:r>
              <a:rPr lang="en-IN" sz="1600" dirty="0"/>
              <a:t>};</a:t>
            </a:r>
          </a:p>
          <a:p>
            <a:pPr marL="0" indent="0">
              <a:spcAft>
                <a:spcPts val="0"/>
              </a:spcAft>
              <a:buNone/>
            </a:pPr>
            <a:r>
              <a:rPr lang="en-IN" sz="1600" dirty="0" err="1"/>
              <a:t>int</a:t>
            </a:r>
            <a:r>
              <a:rPr lang="en-IN" sz="1600" dirty="0"/>
              <a:t> main()</a:t>
            </a:r>
          </a:p>
          <a:p>
            <a:pPr marL="0" indent="0">
              <a:spcAft>
                <a:spcPts val="0"/>
              </a:spcAft>
              <a:buNone/>
            </a:pPr>
            <a:r>
              <a:rPr lang="en-IN" sz="1600" dirty="0"/>
              <a:t>{</a:t>
            </a:r>
          </a:p>
          <a:p>
            <a:pPr marL="0" indent="0">
              <a:spcAft>
                <a:spcPts val="0"/>
              </a:spcAft>
              <a:buNone/>
            </a:pPr>
            <a:r>
              <a:rPr lang="en-IN" sz="1600" dirty="0"/>
              <a:t>B obj2(1);</a:t>
            </a:r>
          </a:p>
          <a:p>
            <a:pPr marL="0" indent="0">
              <a:spcAft>
                <a:spcPts val="0"/>
              </a:spcAft>
              <a:buNone/>
            </a:pPr>
            <a:r>
              <a:rPr lang="en-IN" sz="1600" dirty="0"/>
              <a:t>return 0;</a:t>
            </a:r>
          </a:p>
          <a:p>
            <a:pPr marL="0" indent="0">
              <a:spcAft>
                <a:spcPts val="0"/>
              </a:spcAft>
              <a:buNone/>
            </a:pPr>
            <a:r>
              <a:rPr lang="en-IN" sz="1600" dirty="0"/>
              <a:t>}</a:t>
            </a:r>
          </a:p>
          <a:p>
            <a:pPr marL="0" indent="0">
              <a:spcAft>
                <a:spcPts val="0"/>
              </a:spcAft>
              <a:buNone/>
            </a:pPr>
            <a:r>
              <a:rPr lang="en-IN" sz="1600" dirty="0"/>
              <a:t>Output:</a:t>
            </a:r>
          </a:p>
          <a:p>
            <a:pPr marL="0" indent="0">
              <a:spcAft>
                <a:spcPts val="0"/>
              </a:spcAft>
              <a:buNone/>
            </a:pPr>
            <a:r>
              <a:rPr lang="en-IN" sz="1600" dirty="0"/>
              <a:t>Calling base class parameterized 1</a:t>
            </a:r>
          </a:p>
          <a:p>
            <a:pPr marL="0" indent="0">
              <a:spcAft>
                <a:spcPts val="0"/>
              </a:spcAft>
              <a:buNone/>
            </a:pPr>
            <a:r>
              <a:rPr lang="en-IN" sz="1600" dirty="0"/>
              <a:t>Calling derived class parameterized: 1</a:t>
            </a:r>
          </a:p>
          <a:p>
            <a:pPr marL="0" indent="0">
              <a:spcAft>
                <a:spcPts val="0"/>
              </a:spcAft>
              <a:buNone/>
            </a:pPr>
            <a:r>
              <a:rPr lang="en-IN" sz="1600" dirty="0"/>
              <a:t>Calling derived class destructor</a:t>
            </a:r>
          </a:p>
          <a:p>
            <a:pPr marL="0" indent="0">
              <a:spcAft>
                <a:spcPts val="0"/>
              </a:spcAft>
              <a:buNone/>
            </a:pPr>
            <a:r>
              <a:rPr lang="en-IN" sz="1600" dirty="0"/>
              <a:t>Calling base class destructor</a:t>
            </a:r>
          </a:p>
          <a:p>
            <a:pPr marL="0" indent="0">
              <a:spcAft>
                <a:spcPts val="0"/>
              </a:spcAft>
              <a:buNone/>
            </a:pPr>
            <a:endParaRPr lang="en-IN" sz="1600" dirty="0"/>
          </a:p>
          <a:p>
            <a:pPr marL="0" indent="0">
              <a:spcAft>
                <a:spcPts val="0"/>
              </a:spcAft>
              <a:buNone/>
            </a:pPr>
            <a:endParaRPr lang="en-IN" sz="1600" dirty="0"/>
          </a:p>
          <a:p>
            <a:pPr marL="0" indent="0">
              <a:spcAft>
                <a:spcPts val="0"/>
              </a:spcAft>
              <a:buNone/>
            </a:pPr>
            <a:endParaRPr lang="en-IN" sz="1600" dirty="0"/>
          </a:p>
          <a:p>
            <a:pPr marL="0" indent="0">
              <a:spcAft>
                <a:spcPts val="0"/>
              </a:spcAft>
              <a:buNone/>
            </a:pPr>
            <a:endParaRPr lang="en-IN" sz="1600" dirty="0"/>
          </a:p>
          <a:p>
            <a:endParaRPr lang="en-IN" dirty="0"/>
          </a:p>
          <a:p>
            <a:endParaRPr lang="en-IN" dirty="0"/>
          </a:p>
        </p:txBody>
      </p:sp>
    </p:spTree>
    <p:extLst>
      <p:ext uri="{BB962C8B-B14F-4D97-AF65-F5344CB8AC3E}">
        <p14:creationId xmlns:p14="http://schemas.microsoft.com/office/powerpoint/2010/main" val="640117268"/>
      </p:ext>
    </p:extLst>
  </p:cSld>
  <p:clrMapOvr>
    <a:masterClrMapping/>
  </p:clrMapOvr>
  <p:transition advClick="0" advTm="214725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1800" dirty="0"/>
              <a:t>Order of execution of constructor and destructor during single inheritance[Parameterized and default constructor in both classes]</a:t>
            </a:r>
            <a:endParaRPr lang="en-IN" sz="1800" dirty="0"/>
          </a:p>
        </p:txBody>
      </p:sp>
      <p:sp>
        <p:nvSpPr>
          <p:cNvPr id="3" name="Content Placeholder 2"/>
          <p:cNvSpPr>
            <a:spLocks noGrp="1"/>
          </p:cNvSpPr>
          <p:nvPr>
            <p:ph sz="half" idx="1"/>
          </p:nvPr>
        </p:nvSpPr>
        <p:spPr>
          <a:xfrm>
            <a:off x="456481" y="1295400"/>
            <a:ext cx="3683471" cy="5229945"/>
          </a:xfrm>
        </p:spPr>
        <p:txBody>
          <a:bodyPr/>
          <a:lstStyle/>
          <a:p>
            <a:pPr marL="0" indent="0">
              <a:spcAft>
                <a:spcPts val="0"/>
              </a:spcAft>
              <a:buNone/>
            </a:pPr>
            <a:r>
              <a:rPr lang="en-IN" sz="1600" dirty="0"/>
              <a:t>#include&lt;</a:t>
            </a:r>
            <a:r>
              <a:rPr lang="en-IN" sz="1600" dirty="0" err="1"/>
              <a:t>iostream</a:t>
            </a:r>
            <a:r>
              <a:rPr lang="en-IN" sz="1600" dirty="0"/>
              <a:t>&gt;</a:t>
            </a:r>
          </a:p>
          <a:p>
            <a:pPr marL="0" indent="0">
              <a:spcAft>
                <a:spcPts val="0"/>
              </a:spcAft>
              <a:buNone/>
            </a:pPr>
            <a:r>
              <a:rPr lang="en-IN" sz="1600" dirty="0"/>
              <a:t>using namespace </a:t>
            </a:r>
            <a:r>
              <a:rPr lang="en-IN" sz="1600" dirty="0" err="1"/>
              <a:t>std</a:t>
            </a:r>
            <a:r>
              <a:rPr lang="en-IN" sz="1600" dirty="0"/>
              <a:t>;</a:t>
            </a:r>
          </a:p>
          <a:p>
            <a:pPr marL="0" indent="0">
              <a:spcAft>
                <a:spcPts val="0"/>
              </a:spcAft>
              <a:buNone/>
            </a:pPr>
            <a:r>
              <a:rPr lang="en-IN" sz="1600" dirty="0"/>
              <a:t>class A</a:t>
            </a:r>
          </a:p>
          <a:p>
            <a:pPr marL="0" indent="0">
              <a:spcAft>
                <a:spcPts val="0"/>
              </a:spcAft>
              <a:buNone/>
            </a:pPr>
            <a:r>
              <a:rPr lang="en-IN" sz="1600" dirty="0"/>
              <a:t>{</a:t>
            </a:r>
          </a:p>
          <a:p>
            <a:pPr marL="0" indent="0">
              <a:spcAft>
                <a:spcPts val="0"/>
              </a:spcAft>
              <a:buNone/>
            </a:pPr>
            <a:r>
              <a:rPr lang="en-IN" sz="1600" dirty="0" err="1"/>
              <a:t>int</a:t>
            </a:r>
            <a:r>
              <a:rPr lang="en-IN" sz="1600" dirty="0"/>
              <a:t> x;</a:t>
            </a:r>
          </a:p>
          <a:p>
            <a:pPr marL="0" indent="0">
              <a:spcAft>
                <a:spcPts val="0"/>
              </a:spcAft>
              <a:buNone/>
            </a:pPr>
            <a:r>
              <a:rPr lang="en-IN" sz="1600" dirty="0"/>
              <a:t>public:</a:t>
            </a:r>
          </a:p>
          <a:p>
            <a:pPr marL="0" indent="0">
              <a:spcAft>
                <a:spcPts val="0"/>
              </a:spcAft>
              <a:buNone/>
            </a:pPr>
            <a:r>
              <a:rPr lang="en-IN" sz="1600" dirty="0"/>
              <a:t>A()</a:t>
            </a:r>
          </a:p>
          <a:p>
            <a:pPr marL="0" indent="0">
              <a:spcAft>
                <a:spcPts val="0"/>
              </a:spcAft>
              <a:buNone/>
            </a:pPr>
            <a:r>
              <a:rPr lang="en-IN" sz="1600" dirty="0"/>
              <a:t>{</a:t>
            </a:r>
          </a:p>
          <a:p>
            <a:pPr marL="0" indent="0">
              <a:spcAft>
                <a:spcPts val="0"/>
              </a:spcAft>
              <a:buNone/>
            </a:pPr>
            <a:r>
              <a:rPr lang="en-IN" sz="1600" dirty="0" err="1"/>
              <a:t>cout</a:t>
            </a:r>
            <a:r>
              <a:rPr lang="en-IN" sz="1600" dirty="0"/>
              <a:t>&lt;&lt;"\</a:t>
            </a:r>
            <a:r>
              <a:rPr lang="en-IN" sz="1600" dirty="0" err="1"/>
              <a:t>nCalling</a:t>
            </a:r>
            <a:r>
              <a:rPr lang="en-IN" sz="1600" dirty="0"/>
              <a:t> base class default";</a:t>
            </a:r>
          </a:p>
          <a:p>
            <a:pPr marL="0" indent="0">
              <a:spcAft>
                <a:spcPts val="0"/>
              </a:spcAft>
              <a:buNone/>
            </a:pPr>
            <a:r>
              <a:rPr lang="en-IN" sz="1600" dirty="0"/>
              <a:t>}</a:t>
            </a:r>
          </a:p>
          <a:p>
            <a:pPr marL="0" indent="0">
              <a:spcAft>
                <a:spcPts val="0"/>
              </a:spcAft>
              <a:buNone/>
            </a:pPr>
            <a:r>
              <a:rPr lang="en-IN" sz="1600" dirty="0"/>
              <a:t>A(</a:t>
            </a:r>
            <a:r>
              <a:rPr lang="en-IN" sz="1600" dirty="0" err="1"/>
              <a:t>int</a:t>
            </a:r>
            <a:r>
              <a:rPr lang="en-IN" sz="1600" dirty="0"/>
              <a:t> a)</a:t>
            </a:r>
          </a:p>
          <a:p>
            <a:pPr marL="0" indent="0">
              <a:spcAft>
                <a:spcPts val="0"/>
              </a:spcAft>
              <a:buNone/>
            </a:pPr>
            <a:r>
              <a:rPr lang="en-IN" sz="1600" dirty="0"/>
              <a:t>{</a:t>
            </a:r>
          </a:p>
          <a:p>
            <a:pPr marL="0" indent="0">
              <a:spcAft>
                <a:spcPts val="0"/>
              </a:spcAft>
              <a:buNone/>
            </a:pPr>
            <a:r>
              <a:rPr lang="en-IN" sz="1600" dirty="0"/>
              <a:t>    x=a;</a:t>
            </a:r>
          </a:p>
          <a:p>
            <a:pPr marL="0" indent="0">
              <a:spcAft>
                <a:spcPts val="0"/>
              </a:spcAft>
              <a:buNone/>
            </a:pPr>
            <a:r>
              <a:rPr lang="en-IN" sz="1600" dirty="0"/>
              <a:t>    </a:t>
            </a:r>
            <a:r>
              <a:rPr lang="en-IN" sz="1600" dirty="0" err="1"/>
              <a:t>cout</a:t>
            </a:r>
            <a:r>
              <a:rPr lang="en-IN" sz="1600" dirty="0"/>
              <a:t>&lt;&lt;"\</a:t>
            </a:r>
            <a:r>
              <a:rPr lang="en-IN" sz="1600" dirty="0" err="1"/>
              <a:t>nCalling</a:t>
            </a:r>
            <a:r>
              <a:rPr lang="en-IN" sz="1600" dirty="0"/>
              <a:t> base class parameterized "&lt;&lt;x;</a:t>
            </a:r>
          </a:p>
          <a:p>
            <a:pPr marL="0" indent="0">
              <a:spcAft>
                <a:spcPts val="0"/>
              </a:spcAft>
              <a:buNone/>
            </a:pPr>
            <a:r>
              <a:rPr lang="en-IN" sz="1600" dirty="0"/>
              <a:t>}</a:t>
            </a:r>
          </a:p>
          <a:p>
            <a:pPr marL="0" indent="0">
              <a:spcAft>
                <a:spcPts val="0"/>
              </a:spcAft>
              <a:buNone/>
            </a:pPr>
            <a:r>
              <a:rPr lang="en-IN" sz="1600" dirty="0"/>
              <a:t>~A()</a:t>
            </a:r>
          </a:p>
          <a:p>
            <a:pPr marL="0" indent="0">
              <a:spcAft>
                <a:spcPts val="0"/>
              </a:spcAft>
              <a:buNone/>
            </a:pPr>
            <a:r>
              <a:rPr lang="en-IN" sz="1600" dirty="0"/>
              <a:t>{</a:t>
            </a:r>
          </a:p>
          <a:p>
            <a:pPr marL="0" indent="0">
              <a:spcAft>
                <a:spcPts val="0"/>
              </a:spcAft>
              <a:buNone/>
            </a:pPr>
            <a:r>
              <a:rPr lang="en-IN" sz="1600" dirty="0" err="1"/>
              <a:t>cout</a:t>
            </a:r>
            <a:r>
              <a:rPr lang="en-IN" sz="1600" dirty="0"/>
              <a:t>&lt;&lt;"\</a:t>
            </a:r>
            <a:r>
              <a:rPr lang="en-IN" sz="1600" dirty="0" err="1"/>
              <a:t>nCalling</a:t>
            </a:r>
            <a:r>
              <a:rPr lang="en-IN" sz="1600" dirty="0"/>
              <a:t> base class destructor";</a:t>
            </a:r>
          </a:p>
          <a:p>
            <a:pPr marL="0" indent="0">
              <a:spcAft>
                <a:spcPts val="0"/>
              </a:spcAft>
              <a:buNone/>
            </a:pPr>
            <a:r>
              <a:rPr lang="en-IN" sz="1600" dirty="0"/>
              <a:t>}</a:t>
            </a:r>
          </a:p>
          <a:p>
            <a:pPr marL="0" indent="0">
              <a:spcAft>
                <a:spcPts val="0"/>
              </a:spcAft>
              <a:buNone/>
            </a:pPr>
            <a:r>
              <a:rPr lang="en-IN" sz="1600" dirty="0"/>
              <a:t>};</a:t>
            </a:r>
          </a:p>
          <a:p>
            <a:endParaRPr lang="en-IN" dirty="0"/>
          </a:p>
        </p:txBody>
      </p:sp>
      <p:sp>
        <p:nvSpPr>
          <p:cNvPr id="4" name="Content Placeholder 3"/>
          <p:cNvSpPr>
            <a:spLocks noGrp="1"/>
          </p:cNvSpPr>
          <p:nvPr>
            <p:ph sz="half" idx="2"/>
          </p:nvPr>
        </p:nvSpPr>
        <p:spPr>
          <a:xfrm>
            <a:off x="3995936" y="1295400"/>
            <a:ext cx="5148064" cy="5229944"/>
          </a:xfrm>
        </p:spPr>
        <p:txBody>
          <a:bodyPr/>
          <a:lstStyle/>
          <a:p>
            <a:pPr marL="0" indent="0">
              <a:spcAft>
                <a:spcPts val="0"/>
              </a:spcAft>
              <a:buNone/>
            </a:pPr>
            <a:r>
              <a:rPr lang="en-IN" sz="1400" dirty="0"/>
              <a:t>class B:public A</a:t>
            </a:r>
          </a:p>
          <a:p>
            <a:pPr marL="0" indent="0">
              <a:spcAft>
                <a:spcPts val="0"/>
              </a:spcAft>
              <a:buNone/>
            </a:pPr>
            <a:r>
              <a:rPr lang="en-IN" sz="1400" dirty="0"/>
              <a:t>{</a:t>
            </a:r>
          </a:p>
          <a:p>
            <a:pPr marL="0" indent="0">
              <a:spcAft>
                <a:spcPts val="0"/>
              </a:spcAft>
              <a:buNone/>
            </a:pPr>
            <a:r>
              <a:rPr lang="en-IN" sz="1400" dirty="0" err="1"/>
              <a:t>int</a:t>
            </a:r>
            <a:r>
              <a:rPr lang="en-IN" sz="1400" dirty="0"/>
              <a:t> l;</a:t>
            </a:r>
          </a:p>
          <a:p>
            <a:pPr marL="0" indent="0">
              <a:spcAft>
                <a:spcPts val="0"/>
              </a:spcAft>
              <a:buNone/>
            </a:pPr>
            <a:r>
              <a:rPr lang="en-IN" sz="1400" dirty="0"/>
              <a:t>public:</a:t>
            </a:r>
          </a:p>
          <a:p>
            <a:pPr marL="0" indent="0">
              <a:spcAft>
                <a:spcPts val="0"/>
              </a:spcAft>
              <a:buNone/>
            </a:pPr>
            <a:r>
              <a:rPr lang="en-IN" sz="1400" dirty="0"/>
              <a:t>B()</a:t>
            </a:r>
          </a:p>
          <a:p>
            <a:pPr marL="0" indent="0">
              <a:spcAft>
                <a:spcPts val="0"/>
              </a:spcAft>
              <a:buNone/>
            </a:pPr>
            <a:r>
              <a:rPr lang="en-IN" sz="1400" dirty="0"/>
              <a:t>{</a:t>
            </a:r>
          </a:p>
          <a:p>
            <a:pPr marL="0" indent="0">
              <a:spcAft>
                <a:spcPts val="0"/>
              </a:spcAft>
              <a:buNone/>
            </a:pPr>
            <a:r>
              <a:rPr lang="en-IN" sz="1400" dirty="0"/>
              <a:t>    </a:t>
            </a:r>
            <a:r>
              <a:rPr lang="en-IN" sz="1400" dirty="0" err="1"/>
              <a:t>cout</a:t>
            </a:r>
            <a:r>
              <a:rPr lang="en-IN" sz="1400" dirty="0"/>
              <a:t>&lt;&lt;"\</a:t>
            </a:r>
            <a:r>
              <a:rPr lang="en-IN" sz="1400" dirty="0" err="1"/>
              <a:t>nCalling</a:t>
            </a:r>
            <a:r>
              <a:rPr lang="en-IN" sz="1400" dirty="0"/>
              <a:t> derived class default";</a:t>
            </a:r>
          </a:p>
          <a:p>
            <a:pPr marL="0" indent="0">
              <a:spcAft>
                <a:spcPts val="0"/>
              </a:spcAft>
              <a:buNone/>
            </a:pPr>
            <a:r>
              <a:rPr lang="en-IN" sz="1400" dirty="0"/>
              <a:t>}</a:t>
            </a:r>
          </a:p>
          <a:p>
            <a:pPr marL="0" indent="0">
              <a:spcAft>
                <a:spcPts val="0"/>
              </a:spcAft>
              <a:buNone/>
            </a:pPr>
            <a:r>
              <a:rPr lang="en-IN" sz="1400" dirty="0"/>
              <a:t>B(</a:t>
            </a:r>
            <a:r>
              <a:rPr lang="en-IN" sz="1400" dirty="0" err="1"/>
              <a:t>int</a:t>
            </a:r>
            <a:r>
              <a:rPr lang="en-IN" sz="1400" dirty="0"/>
              <a:t> p):A(p)</a:t>
            </a:r>
          </a:p>
          <a:p>
            <a:pPr marL="0" indent="0">
              <a:spcAft>
                <a:spcPts val="0"/>
              </a:spcAft>
              <a:buNone/>
            </a:pPr>
            <a:r>
              <a:rPr lang="en-IN" sz="1400" dirty="0"/>
              <a:t>{</a:t>
            </a:r>
          </a:p>
          <a:p>
            <a:pPr marL="0" indent="0">
              <a:spcAft>
                <a:spcPts val="0"/>
              </a:spcAft>
              <a:buNone/>
            </a:pPr>
            <a:r>
              <a:rPr lang="en-IN" sz="1400" dirty="0"/>
              <a:t>l=p;</a:t>
            </a:r>
          </a:p>
          <a:p>
            <a:pPr marL="0" indent="0">
              <a:spcAft>
                <a:spcPts val="0"/>
              </a:spcAft>
              <a:buNone/>
            </a:pPr>
            <a:r>
              <a:rPr lang="en-IN" sz="1400" dirty="0" err="1"/>
              <a:t>cout</a:t>
            </a:r>
            <a:r>
              <a:rPr lang="en-IN" sz="1400" dirty="0"/>
              <a:t>&lt;&lt;"\</a:t>
            </a:r>
            <a:r>
              <a:rPr lang="en-IN" sz="1400" dirty="0" err="1"/>
              <a:t>nCalling</a:t>
            </a:r>
            <a:r>
              <a:rPr lang="en-IN" sz="1400" dirty="0"/>
              <a:t> derived class parameterized:"&lt;&lt;l;</a:t>
            </a:r>
          </a:p>
          <a:p>
            <a:pPr marL="0" indent="0">
              <a:spcAft>
                <a:spcPts val="0"/>
              </a:spcAft>
              <a:buNone/>
            </a:pPr>
            <a:r>
              <a:rPr lang="en-IN" sz="1400" dirty="0"/>
              <a:t>}</a:t>
            </a:r>
          </a:p>
          <a:p>
            <a:pPr marL="0" indent="0">
              <a:spcAft>
                <a:spcPts val="0"/>
              </a:spcAft>
              <a:buNone/>
            </a:pPr>
            <a:r>
              <a:rPr lang="en-IN" sz="1400" dirty="0"/>
              <a:t>~B()</a:t>
            </a:r>
          </a:p>
          <a:p>
            <a:pPr marL="0" indent="0">
              <a:spcAft>
                <a:spcPts val="0"/>
              </a:spcAft>
              <a:buNone/>
            </a:pPr>
            <a:r>
              <a:rPr lang="en-IN" sz="1400" dirty="0"/>
              <a:t>{</a:t>
            </a:r>
          </a:p>
          <a:p>
            <a:pPr marL="0" indent="0">
              <a:spcAft>
                <a:spcPts val="0"/>
              </a:spcAft>
              <a:buNone/>
            </a:pPr>
            <a:r>
              <a:rPr lang="en-IN" sz="1400" dirty="0" err="1"/>
              <a:t>cout</a:t>
            </a:r>
            <a:r>
              <a:rPr lang="en-IN" sz="1400" dirty="0"/>
              <a:t>&lt;&lt;"\</a:t>
            </a:r>
            <a:r>
              <a:rPr lang="en-IN" sz="1400" dirty="0" err="1"/>
              <a:t>nCalling</a:t>
            </a:r>
            <a:r>
              <a:rPr lang="en-IN" sz="1400" dirty="0"/>
              <a:t> derived class destructor";</a:t>
            </a:r>
          </a:p>
          <a:p>
            <a:pPr marL="0" indent="0">
              <a:spcAft>
                <a:spcPts val="0"/>
              </a:spcAft>
              <a:buNone/>
            </a:pPr>
            <a:r>
              <a:rPr lang="en-IN" sz="1400" dirty="0"/>
              <a:t>}</a:t>
            </a:r>
          </a:p>
          <a:p>
            <a:pPr marL="0" indent="0">
              <a:spcAft>
                <a:spcPts val="0"/>
              </a:spcAft>
              <a:buNone/>
            </a:pPr>
            <a:r>
              <a:rPr lang="en-IN" sz="1400" dirty="0"/>
              <a:t>};</a:t>
            </a:r>
          </a:p>
          <a:p>
            <a:pPr marL="0" indent="0">
              <a:spcAft>
                <a:spcPts val="0"/>
              </a:spcAft>
              <a:buNone/>
            </a:pPr>
            <a:r>
              <a:rPr lang="en-IN" sz="1400" dirty="0" err="1"/>
              <a:t>int</a:t>
            </a:r>
            <a:r>
              <a:rPr lang="en-IN" sz="1400" dirty="0"/>
              <a:t> main()</a:t>
            </a:r>
          </a:p>
          <a:p>
            <a:pPr marL="0" indent="0">
              <a:spcAft>
                <a:spcPts val="0"/>
              </a:spcAft>
              <a:buNone/>
            </a:pPr>
            <a:r>
              <a:rPr lang="en-IN" sz="1400" dirty="0"/>
              <a:t>{</a:t>
            </a:r>
          </a:p>
          <a:p>
            <a:pPr marL="0" indent="0">
              <a:spcAft>
                <a:spcPts val="0"/>
              </a:spcAft>
              <a:buNone/>
            </a:pPr>
            <a:r>
              <a:rPr lang="en-IN" sz="1400" dirty="0"/>
              <a:t>//B obj1;   //Either default/ or parameterized constructor can be called</a:t>
            </a:r>
          </a:p>
          <a:p>
            <a:pPr marL="0" indent="0">
              <a:spcAft>
                <a:spcPts val="0"/>
              </a:spcAft>
              <a:buNone/>
            </a:pPr>
            <a:r>
              <a:rPr lang="en-IN" sz="1400" dirty="0"/>
              <a:t>B obj2(1);</a:t>
            </a:r>
          </a:p>
          <a:p>
            <a:pPr marL="0" indent="0">
              <a:spcAft>
                <a:spcPts val="0"/>
              </a:spcAft>
              <a:buNone/>
            </a:pPr>
            <a:r>
              <a:rPr lang="en-IN" sz="1400" dirty="0"/>
              <a:t>return 0;</a:t>
            </a:r>
          </a:p>
          <a:p>
            <a:pPr marL="0" indent="0">
              <a:spcAft>
                <a:spcPts val="0"/>
              </a:spcAft>
              <a:buNone/>
            </a:pPr>
            <a:r>
              <a:rPr lang="en-IN" sz="1400" dirty="0"/>
              <a:t>}</a:t>
            </a:r>
          </a:p>
          <a:p>
            <a:endParaRPr lang="en-IN" dirty="0"/>
          </a:p>
        </p:txBody>
      </p:sp>
    </p:spTree>
    <p:extLst>
      <p:ext uri="{BB962C8B-B14F-4D97-AF65-F5344CB8AC3E}">
        <p14:creationId xmlns:p14="http://schemas.microsoft.com/office/powerpoint/2010/main" val="467107596"/>
      </p:ext>
    </p:extLst>
  </p:cSld>
  <p:clrMapOvr>
    <a:masterClrMapping/>
  </p:clrMapOvr>
  <p:transition advClick="0" advTm="2147255000"/>
</p:sld>
</file>

<file path=ppt/theme/theme1.xml><?xml version="1.0" encoding="utf-8"?>
<a:theme xmlns:a="http://schemas.openxmlformats.org/drawingml/2006/main" name="Theme1">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Lucida Sans Unicode"/>
        <a:cs typeface="Lucida Sans Unicode"/>
      </a:majorFont>
      <a:minorFont>
        <a:latin typeface="Calibri"/>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32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32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6473</TotalTime>
  <Words>1382</Words>
  <Application>Microsoft Office PowerPoint</Application>
  <PresentationFormat>On-screen Show (4:3)</PresentationFormat>
  <Paragraphs>295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Theme1</vt:lpstr>
      <vt:lpstr>INHERITANCE</vt:lpstr>
      <vt:lpstr>PowerPoint Presentation</vt:lpstr>
      <vt:lpstr>PowerPoint Presentation</vt:lpstr>
      <vt:lpstr>PowerPoint Presentation</vt:lpstr>
      <vt:lpstr>PowerPoint Presentation</vt:lpstr>
      <vt:lpstr>Basic points[Order of execution of constructor and destructor during inheritance ]</vt:lpstr>
      <vt:lpstr>Order of execution of constructor and destructor during single inheritance[Default constructor in both classes]</vt:lpstr>
      <vt:lpstr>Order of execution of constructor and destructor during single inheritance[Parameterized constructor in both classes]</vt:lpstr>
      <vt:lpstr>Order of execution of constructor and destructor during single inheritance[Parameterized and default constructor in both classes]</vt:lpstr>
      <vt:lpstr>Order of execution of constructor and destructor during Multilevel inheritance</vt:lpstr>
      <vt:lpstr>Program-Order of execution of constructor and destructor during Multilevel inheritance</vt:lpstr>
      <vt:lpstr>Program-Order of execution of constructor and destructor during Multilevel inheritance….Continued</vt:lpstr>
      <vt:lpstr>Order of execution of constructor and destructor during Multiple inheritance</vt:lpstr>
      <vt:lpstr>Order of execution of constructor and destructor during Multiple inheritance…continued…</vt:lpstr>
      <vt:lpstr>Program-Order of execution of constructor and destructor during Multiple inheritance</vt:lpstr>
      <vt:lpstr>Order of execution of constructor and destructor during hierarchical inheritance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Inheritance</dc:title>
  <dc:creator>DELL</dc:creator>
  <cp:lastModifiedBy>shilpa9888679493@outlook.com</cp:lastModifiedBy>
  <cp:revision>145</cp:revision>
  <dcterms:created xsi:type="dcterms:W3CDTF">2011-10-08T05:14:57Z</dcterms:created>
  <dcterms:modified xsi:type="dcterms:W3CDTF">2021-03-31T09:52:27Z</dcterms:modified>
</cp:coreProperties>
</file>